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76" r:id="rId4"/>
  </p:sldMasterIdLst>
  <p:notesMasterIdLst>
    <p:notesMasterId r:id="rId24"/>
  </p:notesMasterIdLst>
  <p:handoutMasterIdLst>
    <p:handoutMasterId r:id="rId25"/>
  </p:handoutMasterIdLst>
  <p:sldIdLst>
    <p:sldId id="256" r:id="rId5"/>
    <p:sldId id="333" r:id="rId6"/>
    <p:sldId id="257" r:id="rId7"/>
    <p:sldId id="259" r:id="rId8"/>
    <p:sldId id="334" r:id="rId9"/>
    <p:sldId id="335" r:id="rId10"/>
    <p:sldId id="336" r:id="rId11"/>
    <p:sldId id="337" r:id="rId12"/>
    <p:sldId id="348" r:id="rId13"/>
    <p:sldId id="338" r:id="rId14"/>
    <p:sldId id="342" r:id="rId15"/>
    <p:sldId id="339" r:id="rId16"/>
    <p:sldId id="340" r:id="rId17"/>
    <p:sldId id="341" r:id="rId18"/>
    <p:sldId id="344" r:id="rId19"/>
    <p:sldId id="346" r:id="rId20"/>
    <p:sldId id="345" r:id="rId21"/>
    <p:sldId id="347" r:id="rId22"/>
    <p:sldId id="332"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3DF2DAE-E12D-DC7C-CD53-1CB31E365DBE}" name="Manojkumar Narayanwal" initials="MN" userId="8df5bd174231b53a"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201449"/>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0D9E2A8-693A-4070-A33E-201A114C5D14}" v="144" dt="2022-11-28T11:49:09.273"/>
    <p1510:client id="{F804A2B9-41A9-4EDC-AE12-0104688E3C84}" v="62" dt="2022-11-29T05:56:09.38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3840"/>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32"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nojkumar Narayanwal" userId="8df5bd174231b53a" providerId="LiveId" clId="{6759E7E9-4508-44E4-97D3-047B91FA4B42}"/>
    <pc:docChg chg="custSel addSld modSld">
      <pc:chgData name="Manojkumar Narayanwal" userId="8df5bd174231b53a" providerId="LiveId" clId="{6759E7E9-4508-44E4-97D3-047B91FA4B42}" dt="2022-11-27T05:27:42.947" v="81" actId="13782"/>
      <pc:docMkLst>
        <pc:docMk/>
      </pc:docMkLst>
      <pc:sldChg chg="modSp mod">
        <pc:chgData name="Manojkumar Narayanwal" userId="8df5bd174231b53a" providerId="LiveId" clId="{6759E7E9-4508-44E4-97D3-047B91FA4B42}" dt="2022-11-27T05:20:25.720" v="8" actId="20577"/>
        <pc:sldMkLst>
          <pc:docMk/>
          <pc:sldMk cId="2746830552" sldId="335"/>
        </pc:sldMkLst>
        <pc:spChg chg="mod">
          <ac:chgData name="Manojkumar Narayanwal" userId="8df5bd174231b53a" providerId="LiveId" clId="{6759E7E9-4508-44E4-97D3-047B91FA4B42}" dt="2022-11-27T05:20:25.720" v="8" actId="20577"/>
          <ac:spMkLst>
            <pc:docMk/>
            <pc:sldMk cId="2746830552" sldId="335"/>
            <ac:spMk id="3" creationId="{50B03590-B6BE-A2A8-D2E4-D6A88E3E108C}"/>
          </ac:spMkLst>
        </pc:spChg>
      </pc:sldChg>
      <pc:sldChg chg="addSp delSp modSp new mod">
        <pc:chgData name="Manojkumar Narayanwal" userId="8df5bd174231b53a" providerId="LiveId" clId="{6759E7E9-4508-44E4-97D3-047B91FA4B42}" dt="2022-11-27T05:27:42.947" v="81" actId="13782"/>
        <pc:sldMkLst>
          <pc:docMk/>
          <pc:sldMk cId="4107230004" sldId="348"/>
        </pc:sldMkLst>
        <pc:spChg chg="mod">
          <ac:chgData name="Manojkumar Narayanwal" userId="8df5bd174231b53a" providerId="LiveId" clId="{6759E7E9-4508-44E4-97D3-047B91FA4B42}" dt="2022-11-27T05:25:44.774" v="79" actId="20577"/>
          <ac:spMkLst>
            <pc:docMk/>
            <pc:sldMk cId="4107230004" sldId="348"/>
            <ac:spMk id="2" creationId="{B3834E93-B6A5-7244-35C0-7A5795C133A6}"/>
          </ac:spMkLst>
        </pc:spChg>
        <pc:spChg chg="del mod">
          <ac:chgData name="Manojkumar Narayanwal" userId="8df5bd174231b53a" providerId="LiveId" clId="{6759E7E9-4508-44E4-97D3-047B91FA4B42}" dt="2022-11-27T05:26:07.656" v="80" actId="26606"/>
          <ac:spMkLst>
            <pc:docMk/>
            <pc:sldMk cId="4107230004" sldId="348"/>
            <ac:spMk id="3" creationId="{D3ECBA3A-8037-E148-BC04-E9B7D9E0822F}"/>
          </ac:spMkLst>
        </pc:spChg>
        <pc:graphicFrameChg chg="add mod">
          <ac:chgData name="Manojkumar Narayanwal" userId="8df5bd174231b53a" providerId="LiveId" clId="{6759E7E9-4508-44E4-97D3-047B91FA4B42}" dt="2022-11-27T05:27:42.947" v="81" actId="13782"/>
          <ac:graphicFrameMkLst>
            <pc:docMk/>
            <pc:sldMk cId="4107230004" sldId="348"/>
            <ac:graphicFrameMk id="8" creationId="{FD571A67-FA13-C5D4-71B8-D0F6E2058160}"/>
          </ac:graphicFrameMkLst>
        </pc:graphicFrameChg>
      </pc:sldChg>
    </pc:docChg>
  </pc:docChgLst>
  <pc:docChgLst>
    <pc:chgData name="Manojkumar Narayanwal" userId="8df5bd174231b53a" providerId="Windows Live" clId="Web-{F0D9E2A8-693A-4070-A33E-201A114C5D14}"/>
    <pc:docChg chg="modSld">
      <pc:chgData name="Manojkumar Narayanwal" userId="8df5bd174231b53a" providerId="Windows Live" clId="Web-{F0D9E2A8-693A-4070-A33E-201A114C5D14}" dt="2022-11-28T11:49:08.242" v="155" actId="20577"/>
      <pc:docMkLst>
        <pc:docMk/>
      </pc:docMkLst>
      <pc:sldChg chg="addSp delSp modSp mod setBg">
        <pc:chgData name="Manojkumar Narayanwal" userId="8df5bd174231b53a" providerId="Windows Live" clId="Web-{F0D9E2A8-693A-4070-A33E-201A114C5D14}" dt="2022-11-28T11:29:14.087" v="7"/>
        <pc:sldMkLst>
          <pc:docMk/>
          <pc:sldMk cId="362909830" sldId="259"/>
        </pc:sldMkLst>
        <pc:spChg chg="mod ord">
          <ac:chgData name="Manojkumar Narayanwal" userId="8df5bd174231b53a" providerId="Windows Live" clId="Web-{F0D9E2A8-693A-4070-A33E-201A114C5D14}" dt="2022-11-28T11:29:14.087" v="7"/>
          <ac:spMkLst>
            <pc:docMk/>
            <pc:sldMk cId="362909830" sldId="259"/>
            <ac:spMk id="2" creationId="{F5E3ADFF-C183-4191-A879-6C715BA0203F}"/>
          </ac:spMkLst>
        </pc:spChg>
        <pc:spChg chg="mod">
          <ac:chgData name="Manojkumar Narayanwal" userId="8df5bd174231b53a" providerId="Windows Live" clId="Web-{F0D9E2A8-693A-4070-A33E-201A114C5D14}" dt="2022-11-28T11:29:14.087" v="7"/>
          <ac:spMkLst>
            <pc:docMk/>
            <pc:sldMk cId="362909830" sldId="259"/>
            <ac:spMk id="3" creationId="{5902DE05-E1C6-48F6-8C73-0CBAF9E238A0}"/>
          </ac:spMkLst>
        </pc:spChg>
        <pc:spChg chg="mod">
          <ac:chgData name="Manojkumar Narayanwal" userId="8df5bd174231b53a" providerId="Windows Live" clId="Web-{F0D9E2A8-693A-4070-A33E-201A114C5D14}" dt="2022-11-28T11:29:14.087" v="7"/>
          <ac:spMkLst>
            <pc:docMk/>
            <pc:sldMk cId="362909830" sldId="259"/>
            <ac:spMk id="4" creationId="{B3C464CD-E2A2-43F0-95A8-7AD234FC9BF3}"/>
          </ac:spMkLst>
        </pc:spChg>
        <pc:spChg chg="mod ord">
          <ac:chgData name="Manojkumar Narayanwal" userId="8df5bd174231b53a" providerId="Windows Live" clId="Web-{F0D9E2A8-693A-4070-A33E-201A114C5D14}" dt="2022-11-28T11:29:14.087" v="7"/>
          <ac:spMkLst>
            <pc:docMk/>
            <pc:sldMk cId="362909830" sldId="259"/>
            <ac:spMk id="5" creationId="{1133D2D6-39EC-4FEC-AB00-132521F104B4}"/>
          </ac:spMkLst>
        </pc:spChg>
        <pc:spChg chg="mod">
          <ac:chgData name="Manojkumar Narayanwal" userId="8df5bd174231b53a" providerId="Windows Live" clId="Web-{F0D9E2A8-693A-4070-A33E-201A114C5D14}" dt="2022-11-28T11:29:14.087" v="7"/>
          <ac:spMkLst>
            <pc:docMk/>
            <pc:sldMk cId="362909830" sldId="259"/>
            <ac:spMk id="6" creationId="{5F485162-E3E7-4600-81DF-40F962661DEE}"/>
          </ac:spMkLst>
        </pc:spChg>
        <pc:spChg chg="add del">
          <ac:chgData name="Manojkumar Narayanwal" userId="8df5bd174231b53a" providerId="Windows Live" clId="Web-{F0D9E2A8-693A-4070-A33E-201A114C5D14}" dt="2022-11-28T11:29:14.087" v="7"/>
          <ac:spMkLst>
            <pc:docMk/>
            <pc:sldMk cId="362909830" sldId="259"/>
            <ac:spMk id="11" creationId="{854C4829-CF39-4CF4-973E-6F5A32F80A25}"/>
          </ac:spMkLst>
        </pc:spChg>
      </pc:sldChg>
      <pc:sldChg chg="modSp">
        <pc:chgData name="Manojkumar Narayanwal" userId="8df5bd174231b53a" providerId="Windows Live" clId="Web-{F0D9E2A8-693A-4070-A33E-201A114C5D14}" dt="2022-11-28T11:49:08.242" v="155" actId="20577"/>
        <pc:sldMkLst>
          <pc:docMk/>
          <pc:sldMk cId="1510143952" sldId="332"/>
        </pc:sldMkLst>
        <pc:spChg chg="mod">
          <ac:chgData name="Manojkumar Narayanwal" userId="8df5bd174231b53a" providerId="Windows Live" clId="Web-{F0D9E2A8-693A-4070-A33E-201A114C5D14}" dt="2022-11-28T11:49:08.242" v="155" actId="20577"/>
          <ac:spMkLst>
            <pc:docMk/>
            <pc:sldMk cId="1510143952" sldId="332"/>
            <ac:spMk id="3" creationId="{02F80182-DF99-445E-8055-837D597C38A5}"/>
          </ac:spMkLst>
        </pc:spChg>
      </pc:sldChg>
      <pc:sldChg chg="addSp modSp mod setBg">
        <pc:chgData name="Manojkumar Narayanwal" userId="8df5bd174231b53a" providerId="Windows Live" clId="Web-{F0D9E2A8-693A-4070-A33E-201A114C5D14}" dt="2022-11-28T11:25:53.238" v="1"/>
        <pc:sldMkLst>
          <pc:docMk/>
          <pc:sldMk cId="662407239" sldId="333"/>
        </pc:sldMkLst>
        <pc:spChg chg="mod ord">
          <ac:chgData name="Manojkumar Narayanwal" userId="8df5bd174231b53a" providerId="Windows Live" clId="Web-{F0D9E2A8-693A-4070-A33E-201A114C5D14}" dt="2022-11-28T11:25:53.238" v="1"/>
          <ac:spMkLst>
            <pc:docMk/>
            <pc:sldMk cId="662407239" sldId="333"/>
            <ac:spMk id="4" creationId="{74A80551-CD32-2B41-816F-33ABD253510E}"/>
          </ac:spMkLst>
        </pc:spChg>
        <pc:spChg chg="mod">
          <ac:chgData name="Manojkumar Narayanwal" userId="8df5bd174231b53a" providerId="Windows Live" clId="Web-{F0D9E2A8-693A-4070-A33E-201A114C5D14}" dt="2022-11-28T11:25:53.238" v="1"/>
          <ac:spMkLst>
            <pc:docMk/>
            <pc:sldMk cId="662407239" sldId="333"/>
            <ac:spMk id="5" creationId="{80E22D5F-5A3F-A562-DC83-CAE8C57C5CEA}"/>
          </ac:spMkLst>
        </pc:spChg>
        <pc:spChg chg="mod">
          <ac:chgData name="Manojkumar Narayanwal" userId="8df5bd174231b53a" providerId="Windows Live" clId="Web-{F0D9E2A8-693A-4070-A33E-201A114C5D14}" dt="2022-11-28T11:25:53.238" v="1"/>
          <ac:spMkLst>
            <pc:docMk/>
            <pc:sldMk cId="662407239" sldId="333"/>
            <ac:spMk id="6" creationId="{4224B0B5-34F0-E73E-835D-372EFC03B4C2}"/>
          </ac:spMkLst>
        </pc:spChg>
        <pc:spChg chg="mod">
          <ac:chgData name="Manojkumar Narayanwal" userId="8df5bd174231b53a" providerId="Windows Live" clId="Web-{F0D9E2A8-693A-4070-A33E-201A114C5D14}" dt="2022-11-28T11:25:53.238" v="1"/>
          <ac:spMkLst>
            <pc:docMk/>
            <pc:sldMk cId="662407239" sldId="333"/>
            <ac:spMk id="7" creationId="{8416C560-1A8A-5F33-66E0-47CBE964314D}"/>
          </ac:spMkLst>
        </pc:spChg>
        <pc:spChg chg="mod">
          <ac:chgData name="Manojkumar Narayanwal" userId="8df5bd174231b53a" providerId="Windows Live" clId="Web-{F0D9E2A8-693A-4070-A33E-201A114C5D14}" dt="2022-11-28T11:25:53.238" v="1"/>
          <ac:spMkLst>
            <pc:docMk/>
            <pc:sldMk cId="662407239" sldId="333"/>
            <ac:spMk id="8" creationId="{3A10A9DA-5F44-D6AA-CA75-F4861FB2C8ED}"/>
          </ac:spMkLst>
        </pc:spChg>
        <pc:picChg chg="add mod">
          <ac:chgData name="Manojkumar Narayanwal" userId="8df5bd174231b53a" providerId="Windows Live" clId="Web-{F0D9E2A8-693A-4070-A33E-201A114C5D14}" dt="2022-11-28T11:25:53.238" v="1"/>
          <ac:picMkLst>
            <pc:docMk/>
            <pc:sldMk cId="662407239" sldId="333"/>
            <ac:picMk id="10" creationId="{7E44ABF8-B824-312F-4AC3-7112B122609D}"/>
          </ac:picMkLst>
        </pc:picChg>
      </pc:sldChg>
      <pc:sldChg chg="addSp delSp modSp">
        <pc:chgData name="Manojkumar Narayanwal" userId="8df5bd174231b53a" providerId="Windows Live" clId="Web-{F0D9E2A8-693A-4070-A33E-201A114C5D14}" dt="2022-11-28T11:30:16.104" v="11" actId="14100"/>
        <pc:sldMkLst>
          <pc:docMk/>
          <pc:sldMk cId="677885205" sldId="334"/>
        </pc:sldMkLst>
        <pc:spChg chg="mod">
          <ac:chgData name="Manojkumar Narayanwal" userId="8df5bd174231b53a" providerId="Windows Live" clId="Web-{F0D9E2A8-693A-4070-A33E-201A114C5D14}" dt="2022-11-28T11:30:08.651" v="10" actId="1076"/>
          <ac:spMkLst>
            <pc:docMk/>
            <pc:sldMk cId="677885205" sldId="334"/>
            <ac:spMk id="2" creationId="{940BEE15-5D24-4344-D00C-98C3D2668C1B}"/>
          </ac:spMkLst>
        </pc:spChg>
        <pc:spChg chg="del">
          <ac:chgData name="Manojkumar Narayanwal" userId="8df5bd174231b53a" providerId="Windows Live" clId="Web-{F0D9E2A8-693A-4070-A33E-201A114C5D14}" dt="2022-11-28T11:29:35.494" v="8"/>
          <ac:spMkLst>
            <pc:docMk/>
            <pc:sldMk cId="677885205" sldId="334"/>
            <ac:spMk id="3" creationId="{73B16D1C-A73C-0948-55D4-53C2DB1489D9}"/>
          </ac:spMkLst>
        </pc:spChg>
        <pc:graphicFrameChg chg="add mod">
          <ac:chgData name="Manojkumar Narayanwal" userId="8df5bd174231b53a" providerId="Windows Live" clId="Web-{F0D9E2A8-693A-4070-A33E-201A114C5D14}" dt="2022-11-28T11:30:16.104" v="11" actId="14100"/>
          <ac:graphicFrameMkLst>
            <pc:docMk/>
            <pc:sldMk cId="677885205" sldId="334"/>
            <ac:graphicFrameMk id="8" creationId="{65C73F58-1A6E-9FF2-9529-9120DAB9745D}"/>
          </ac:graphicFrameMkLst>
        </pc:graphicFrameChg>
      </pc:sldChg>
      <pc:sldChg chg="addSp delSp modSp">
        <pc:chgData name="Manojkumar Narayanwal" userId="8df5bd174231b53a" providerId="Windows Live" clId="Web-{F0D9E2A8-693A-4070-A33E-201A114C5D14}" dt="2022-11-28T11:34:04.297" v="19" actId="14100"/>
        <pc:sldMkLst>
          <pc:docMk/>
          <pc:sldMk cId="2746830552" sldId="335"/>
        </pc:sldMkLst>
        <pc:spChg chg="mod">
          <ac:chgData name="Manojkumar Narayanwal" userId="8df5bd174231b53a" providerId="Windows Live" clId="Web-{F0D9E2A8-693A-4070-A33E-201A114C5D14}" dt="2022-11-28T11:33:48.641" v="17" actId="14100"/>
          <ac:spMkLst>
            <pc:docMk/>
            <pc:sldMk cId="2746830552" sldId="335"/>
            <ac:spMk id="2" creationId="{51138B0C-AD94-D166-2994-F98F7869D56A}"/>
          </ac:spMkLst>
        </pc:spChg>
        <pc:spChg chg="del mod">
          <ac:chgData name="Manojkumar Narayanwal" userId="8df5bd174231b53a" providerId="Windows Live" clId="Web-{F0D9E2A8-693A-4070-A33E-201A114C5D14}" dt="2022-11-28T11:33:13.843" v="14"/>
          <ac:spMkLst>
            <pc:docMk/>
            <pc:sldMk cId="2746830552" sldId="335"/>
            <ac:spMk id="3" creationId="{50B03590-B6BE-A2A8-D2E4-D6A88E3E108C}"/>
          </ac:spMkLst>
        </pc:spChg>
        <pc:spChg chg="mod">
          <ac:chgData name="Manojkumar Narayanwal" userId="8df5bd174231b53a" providerId="Windows Live" clId="Web-{F0D9E2A8-693A-4070-A33E-201A114C5D14}" dt="2022-11-28T11:33:39.328" v="15"/>
          <ac:spMkLst>
            <pc:docMk/>
            <pc:sldMk cId="2746830552" sldId="335"/>
            <ac:spMk id="4" creationId="{440A6F1D-6434-711C-BCBD-3828DD49FA9A}"/>
          </ac:spMkLst>
        </pc:spChg>
        <pc:spChg chg="mod">
          <ac:chgData name="Manojkumar Narayanwal" userId="8df5bd174231b53a" providerId="Windows Live" clId="Web-{F0D9E2A8-693A-4070-A33E-201A114C5D14}" dt="2022-11-28T11:33:39.328" v="15"/>
          <ac:spMkLst>
            <pc:docMk/>
            <pc:sldMk cId="2746830552" sldId="335"/>
            <ac:spMk id="5" creationId="{D3A09980-190B-439E-E442-149801E8E04F}"/>
          </ac:spMkLst>
        </pc:spChg>
        <pc:spChg chg="add del">
          <ac:chgData name="Manojkumar Narayanwal" userId="8df5bd174231b53a" providerId="Windows Live" clId="Web-{F0D9E2A8-693A-4070-A33E-201A114C5D14}" dt="2022-11-28T11:33:39.328" v="15"/>
          <ac:spMkLst>
            <pc:docMk/>
            <pc:sldMk cId="2746830552" sldId="335"/>
            <ac:spMk id="16" creationId="{AD6F6937-3B5A-4391-9F37-58A571B362A9}"/>
          </ac:spMkLst>
        </pc:spChg>
        <pc:spChg chg="add del">
          <ac:chgData name="Manojkumar Narayanwal" userId="8df5bd174231b53a" providerId="Windows Live" clId="Web-{F0D9E2A8-693A-4070-A33E-201A114C5D14}" dt="2022-11-28T11:33:03.077" v="13"/>
          <ac:spMkLst>
            <pc:docMk/>
            <pc:sldMk cId="2746830552" sldId="335"/>
            <ac:spMk id="21" creationId="{B1CCD5EF-766D-43B9-A25D-19122E5FB181}"/>
          </ac:spMkLst>
        </pc:spChg>
        <pc:spChg chg="add del">
          <ac:chgData name="Manojkumar Narayanwal" userId="8df5bd174231b53a" providerId="Windows Live" clId="Web-{F0D9E2A8-693A-4070-A33E-201A114C5D14}" dt="2022-11-28T11:33:03.077" v="13"/>
          <ac:spMkLst>
            <pc:docMk/>
            <pc:sldMk cId="2746830552" sldId="335"/>
            <ac:spMk id="23" creationId="{FD9699C9-77F1-4E33-A750-CB78C7EA29E6}"/>
          </ac:spMkLst>
        </pc:spChg>
        <pc:graphicFrameChg chg="add mod modGraphic">
          <ac:chgData name="Manojkumar Narayanwal" userId="8df5bd174231b53a" providerId="Windows Live" clId="Web-{F0D9E2A8-693A-4070-A33E-201A114C5D14}" dt="2022-11-28T11:34:04.297" v="19" actId="14100"/>
          <ac:graphicFrameMkLst>
            <pc:docMk/>
            <pc:sldMk cId="2746830552" sldId="335"/>
            <ac:graphicFrameMk id="18" creationId="{ED8D4000-B2DD-3AAE-3BEA-1B41F9AACA43}"/>
          </ac:graphicFrameMkLst>
        </pc:graphicFrameChg>
      </pc:sldChg>
      <pc:sldChg chg="modSp">
        <pc:chgData name="Manojkumar Narayanwal" userId="8df5bd174231b53a" providerId="Windows Live" clId="Web-{F0D9E2A8-693A-4070-A33E-201A114C5D14}" dt="2022-11-28T11:35:47.566" v="29" actId="14100"/>
        <pc:sldMkLst>
          <pc:docMk/>
          <pc:sldMk cId="2540071494" sldId="336"/>
        </pc:sldMkLst>
        <pc:spChg chg="mod">
          <ac:chgData name="Manojkumar Narayanwal" userId="8df5bd174231b53a" providerId="Windows Live" clId="Web-{F0D9E2A8-693A-4070-A33E-201A114C5D14}" dt="2022-11-28T11:35:17.940" v="20" actId="1076"/>
          <ac:spMkLst>
            <pc:docMk/>
            <pc:sldMk cId="2540071494" sldId="336"/>
            <ac:spMk id="2" creationId="{AAF404BC-9615-6D6F-CA4E-874C7DA36C33}"/>
          </ac:spMkLst>
        </pc:spChg>
        <pc:spChg chg="mod">
          <ac:chgData name="Manojkumar Narayanwal" userId="8df5bd174231b53a" providerId="Windows Live" clId="Web-{F0D9E2A8-693A-4070-A33E-201A114C5D14}" dt="2022-11-28T11:35:29.471" v="22"/>
          <ac:spMkLst>
            <pc:docMk/>
            <pc:sldMk cId="2540071494" sldId="336"/>
            <ac:spMk id="10" creationId="{26ABF165-F1B6-35CC-73CF-E8D1F6847A00}"/>
          </ac:spMkLst>
        </pc:spChg>
        <pc:spChg chg="mod">
          <ac:chgData name="Manojkumar Narayanwal" userId="8df5bd174231b53a" providerId="Windows Live" clId="Web-{F0D9E2A8-693A-4070-A33E-201A114C5D14}" dt="2022-11-28T11:35:47.566" v="29" actId="14100"/>
          <ac:spMkLst>
            <pc:docMk/>
            <pc:sldMk cId="2540071494" sldId="336"/>
            <ac:spMk id="11" creationId="{7AA0CB0C-3746-87D3-055E-EA795E8853B1}"/>
          </ac:spMkLst>
        </pc:spChg>
        <pc:spChg chg="mod">
          <ac:chgData name="Manojkumar Narayanwal" userId="8df5bd174231b53a" providerId="Windows Live" clId="Web-{F0D9E2A8-693A-4070-A33E-201A114C5D14}" dt="2022-11-28T11:35:41.831" v="28" actId="14100"/>
          <ac:spMkLst>
            <pc:docMk/>
            <pc:sldMk cId="2540071494" sldId="336"/>
            <ac:spMk id="12" creationId="{A028A29F-2AFC-7377-2E44-1666254B7E8D}"/>
          </ac:spMkLst>
        </pc:spChg>
        <pc:spChg chg="mod">
          <ac:chgData name="Manojkumar Narayanwal" userId="8df5bd174231b53a" providerId="Windows Live" clId="Web-{F0D9E2A8-693A-4070-A33E-201A114C5D14}" dt="2022-11-28T11:35:29.581" v="25"/>
          <ac:spMkLst>
            <pc:docMk/>
            <pc:sldMk cId="2540071494" sldId="336"/>
            <ac:spMk id="13" creationId="{E8880707-31D8-9683-9CAD-DABAB17752F7}"/>
          </ac:spMkLst>
        </pc:spChg>
        <pc:spChg chg="mod">
          <ac:chgData name="Manojkumar Narayanwal" userId="8df5bd174231b53a" providerId="Windows Live" clId="Web-{F0D9E2A8-693A-4070-A33E-201A114C5D14}" dt="2022-11-28T11:35:29.628" v="26"/>
          <ac:spMkLst>
            <pc:docMk/>
            <pc:sldMk cId="2540071494" sldId="336"/>
            <ac:spMk id="14" creationId="{45B6979A-F655-01DB-E596-CAF70ED8B5E8}"/>
          </ac:spMkLst>
        </pc:spChg>
        <pc:grpChg chg="mod">
          <ac:chgData name="Manojkumar Narayanwal" userId="8df5bd174231b53a" providerId="Windows Live" clId="Web-{F0D9E2A8-693A-4070-A33E-201A114C5D14}" dt="2022-11-28T11:35:22.190" v="21" actId="14100"/>
          <ac:grpSpMkLst>
            <pc:docMk/>
            <pc:sldMk cId="2540071494" sldId="336"/>
            <ac:grpSpMk id="9" creationId="{851A1250-E3A7-1615-6C9B-3B1E68F12847}"/>
          </ac:grpSpMkLst>
        </pc:grpChg>
      </pc:sldChg>
      <pc:sldChg chg="addSp delSp modSp">
        <pc:chgData name="Manojkumar Narayanwal" userId="8df5bd174231b53a" providerId="Windows Live" clId="Web-{F0D9E2A8-693A-4070-A33E-201A114C5D14}" dt="2022-11-28T11:37:47.272" v="94"/>
        <pc:sldMkLst>
          <pc:docMk/>
          <pc:sldMk cId="2459474526" sldId="337"/>
        </pc:sldMkLst>
        <pc:spChg chg="mod topLvl">
          <ac:chgData name="Manojkumar Narayanwal" userId="8df5bd174231b53a" providerId="Windows Live" clId="Web-{F0D9E2A8-693A-4070-A33E-201A114C5D14}" dt="2022-11-28T11:37:44.334" v="74"/>
          <ac:spMkLst>
            <pc:docMk/>
            <pc:sldMk cId="2459474526" sldId="337"/>
            <ac:spMk id="10" creationId="{0C46AA8C-FB4E-C993-5956-7BA67DD95356}"/>
          </ac:spMkLst>
        </pc:spChg>
        <pc:spChg chg="mod topLvl">
          <ac:chgData name="Manojkumar Narayanwal" userId="8df5bd174231b53a" providerId="Windows Live" clId="Web-{F0D9E2A8-693A-4070-A33E-201A114C5D14}" dt="2022-11-28T11:37:44.475" v="75"/>
          <ac:spMkLst>
            <pc:docMk/>
            <pc:sldMk cId="2459474526" sldId="337"/>
            <ac:spMk id="11" creationId="{61485F06-02EE-3DFE-50CC-861289ECED5E}"/>
          </ac:spMkLst>
        </pc:spChg>
        <pc:spChg chg="mod topLvl">
          <ac:chgData name="Manojkumar Narayanwal" userId="8df5bd174231b53a" providerId="Windows Live" clId="Web-{F0D9E2A8-693A-4070-A33E-201A114C5D14}" dt="2022-11-28T11:37:44.631" v="76"/>
          <ac:spMkLst>
            <pc:docMk/>
            <pc:sldMk cId="2459474526" sldId="337"/>
            <ac:spMk id="13" creationId="{8BCAB3DD-0D16-6B36-6160-E0B158E51ABD}"/>
          </ac:spMkLst>
        </pc:spChg>
        <pc:spChg chg="mod topLvl">
          <ac:chgData name="Manojkumar Narayanwal" userId="8df5bd174231b53a" providerId="Windows Live" clId="Web-{F0D9E2A8-693A-4070-A33E-201A114C5D14}" dt="2022-11-28T11:37:44.772" v="77"/>
          <ac:spMkLst>
            <pc:docMk/>
            <pc:sldMk cId="2459474526" sldId="337"/>
            <ac:spMk id="14" creationId="{C967F809-5020-2173-2254-0BACC3E9CC01}"/>
          </ac:spMkLst>
        </pc:spChg>
        <pc:spChg chg="mod topLvl">
          <ac:chgData name="Manojkumar Narayanwal" userId="8df5bd174231b53a" providerId="Windows Live" clId="Web-{F0D9E2A8-693A-4070-A33E-201A114C5D14}" dt="2022-11-28T11:37:44.928" v="78"/>
          <ac:spMkLst>
            <pc:docMk/>
            <pc:sldMk cId="2459474526" sldId="337"/>
            <ac:spMk id="15" creationId="{16C406E4-B1D6-79D7-16CB-427AB96BEE4B}"/>
          </ac:spMkLst>
        </pc:spChg>
        <pc:spChg chg="mod topLvl">
          <ac:chgData name="Manojkumar Narayanwal" userId="8df5bd174231b53a" providerId="Windows Live" clId="Web-{F0D9E2A8-693A-4070-A33E-201A114C5D14}" dt="2022-11-28T11:37:45.084" v="79"/>
          <ac:spMkLst>
            <pc:docMk/>
            <pc:sldMk cId="2459474526" sldId="337"/>
            <ac:spMk id="16" creationId="{57D3ECF4-4C80-0C22-9D61-A995B10E76BD}"/>
          </ac:spMkLst>
        </pc:spChg>
        <pc:spChg chg="mod topLvl">
          <ac:chgData name="Manojkumar Narayanwal" userId="8df5bd174231b53a" providerId="Windows Live" clId="Web-{F0D9E2A8-693A-4070-A33E-201A114C5D14}" dt="2022-11-28T11:37:45.225" v="80"/>
          <ac:spMkLst>
            <pc:docMk/>
            <pc:sldMk cId="2459474526" sldId="337"/>
            <ac:spMk id="17" creationId="{CDD068DA-CDFD-45D7-AA83-3B12364B33EA}"/>
          </ac:spMkLst>
        </pc:spChg>
        <pc:spChg chg="mod topLvl">
          <ac:chgData name="Manojkumar Narayanwal" userId="8df5bd174231b53a" providerId="Windows Live" clId="Web-{F0D9E2A8-693A-4070-A33E-201A114C5D14}" dt="2022-11-28T11:37:45.365" v="81"/>
          <ac:spMkLst>
            <pc:docMk/>
            <pc:sldMk cId="2459474526" sldId="337"/>
            <ac:spMk id="18" creationId="{ADCCFF99-CF6E-E8D3-3B62-C439CE1CD848}"/>
          </ac:spMkLst>
        </pc:spChg>
        <pc:spChg chg="mod topLvl">
          <ac:chgData name="Manojkumar Narayanwal" userId="8df5bd174231b53a" providerId="Windows Live" clId="Web-{F0D9E2A8-693A-4070-A33E-201A114C5D14}" dt="2022-11-28T11:37:45.522" v="82"/>
          <ac:spMkLst>
            <pc:docMk/>
            <pc:sldMk cId="2459474526" sldId="337"/>
            <ac:spMk id="19" creationId="{C222A510-BB95-F19C-322C-EB81CEDCB0BA}"/>
          </ac:spMkLst>
        </pc:spChg>
        <pc:spChg chg="mod topLvl">
          <ac:chgData name="Manojkumar Narayanwal" userId="8df5bd174231b53a" providerId="Windows Live" clId="Web-{F0D9E2A8-693A-4070-A33E-201A114C5D14}" dt="2022-11-28T11:37:45.662" v="83"/>
          <ac:spMkLst>
            <pc:docMk/>
            <pc:sldMk cId="2459474526" sldId="337"/>
            <ac:spMk id="20" creationId="{48CE7B2F-E597-6CFC-4E9D-2F2EF0F33663}"/>
          </ac:spMkLst>
        </pc:spChg>
        <pc:spChg chg="mod topLvl">
          <ac:chgData name="Manojkumar Narayanwal" userId="8df5bd174231b53a" providerId="Windows Live" clId="Web-{F0D9E2A8-693A-4070-A33E-201A114C5D14}" dt="2022-11-28T11:37:45.803" v="84"/>
          <ac:spMkLst>
            <pc:docMk/>
            <pc:sldMk cId="2459474526" sldId="337"/>
            <ac:spMk id="21" creationId="{7D078192-4609-F0CF-70D1-EE5C9DBF4FB4}"/>
          </ac:spMkLst>
        </pc:spChg>
        <pc:spChg chg="mod topLvl">
          <ac:chgData name="Manojkumar Narayanwal" userId="8df5bd174231b53a" providerId="Windows Live" clId="Web-{F0D9E2A8-693A-4070-A33E-201A114C5D14}" dt="2022-11-28T11:37:45.959" v="85"/>
          <ac:spMkLst>
            <pc:docMk/>
            <pc:sldMk cId="2459474526" sldId="337"/>
            <ac:spMk id="22" creationId="{7D383EA1-8370-501A-D93B-9FD5B543190F}"/>
          </ac:spMkLst>
        </pc:spChg>
        <pc:spChg chg="mod topLvl">
          <ac:chgData name="Manojkumar Narayanwal" userId="8df5bd174231b53a" providerId="Windows Live" clId="Web-{F0D9E2A8-693A-4070-A33E-201A114C5D14}" dt="2022-11-28T11:37:46.100" v="86"/>
          <ac:spMkLst>
            <pc:docMk/>
            <pc:sldMk cId="2459474526" sldId="337"/>
            <ac:spMk id="23" creationId="{49BE7A20-F01F-257D-78D3-F2231A84186D}"/>
          </ac:spMkLst>
        </pc:spChg>
        <pc:spChg chg="mod topLvl">
          <ac:chgData name="Manojkumar Narayanwal" userId="8df5bd174231b53a" providerId="Windows Live" clId="Web-{F0D9E2A8-693A-4070-A33E-201A114C5D14}" dt="2022-11-28T11:37:46.240" v="87"/>
          <ac:spMkLst>
            <pc:docMk/>
            <pc:sldMk cId="2459474526" sldId="337"/>
            <ac:spMk id="24" creationId="{F86224F9-D728-4574-AF31-07509CF3A0F7}"/>
          </ac:spMkLst>
        </pc:spChg>
        <pc:spChg chg="mod topLvl">
          <ac:chgData name="Manojkumar Narayanwal" userId="8df5bd174231b53a" providerId="Windows Live" clId="Web-{F0D9E2A8-693A-4070-A33E-201A114C5D14}" dt="2022-11-28T11:37:46.397" v="88"/>
          <ac:spMkLst>
            <pc:docMk/>
            <pc:sldMk cId="2459474526" sldId="337"/>
            <ac:spMk id="25" creationId="{F3E731FD-7F99-9845-23A5-6515D9CBFDB2}"/>
          </ac:spMkLst>
        </pc:spChg>
        <pc:spChg chg="mod topLvl">
          <ac:chgData name="Manojkumar Narayanwal" userId="8df5bd174231b53a" providerId="Windows Live" clId="Web-{F0D9E2A8-693A-4070-A33E-201A114C5D14}" dt="2022-11-28T11:37:46.537" v="89"/>
          <ac:spMkLst>
            <pc:docMk/>
            <pc:sldMk cId="2459474526" sldId="337"/>
            <ac:spMk id="26" creationId="{D74ECDFD-42BE-601C-9277-8D91CE2C2BF7}"/>
          </ac:spMkLst>
        </pc:spChg>
        <pc:spChg chg="mod topLvl">
          <ac:chgData name="Manojkumar Narayanwal" userId="8df5bd174231b53a" providerId="Windows Live" clId="Web-{F0D9E2A8-693A-4070-A33E-201A114C5D14}" dt="2022-11-28T11:37:46.678" v="90"/>
          <ac:spMkLst>
            <pc:docMk/>
            <pc:sldMk cId="2459474526" sldId="337"/>
            <ac:spMk id="27" creationId="{87F628E1-6B43-D441-2BEA-7A23D11844EC}"/>
          </ac:spMkLst>
        </pc:spChg>
        <pc:spChg chg="mod topLvl">
          <ac:chgData name="Manojkumar Narayanwal" userId="8df5bd174231b53a" providerId="Windows Live" clId="Web-{F0D9E2A8-693A-4070-A33E-201A114C5D14}" dt="2022-11-28T11:37:46.834" v="91"/>
          <ac:spMkLst>
            <pc:docMk/>
            <pc:sldMk cId="2459474526" sldId="337"/>
            <ac:spMk id="28" creationId="{85007AF5-712B-9DD7-96BC-8C6D17F301EA}"/>
          </ac:spMkLst>
        </pc:spChg>
        <pc:spChg chg="mod topLvl">
          <ac:chgData name="Manojkumar Narayanwal" userId="8df5bd174231b53a" providerId="Windows Live" clId="Web-{F0D9E2A8-693A-4070-A33E-201A114C5D14}" dt="2022-11-28T11:37:46.975" v="92"/>
          <ac:spMkLst>
            <pc:docMk/>
            <pc:sldMk cId="2459474526" sldId="337"/>
            <ac:spMk id="29" creationId="{F9141EDE-EA1D-6638-2D7F-CC7ACCCBC29E}"/>
          </ac:spMkLst>
        </pc:spChg>
        <pc:spChg chg="mod topLvl">
          <ac:chgData name="Manojkumar Narayanwal" userId="8df5bd174231b53a" providerId="Windows Live" clId="Web-{F0D9E2A8-693A-4070-A33E-201A114C5D14}" dt="2022-11-28T11:37:47.131" v="93"/>
          <ac:spMkLst>
            <pc:docMk/>
            <pc:sldMk cId="2459474526" sldId="337"/>
            <ac:spMk id="30" creationId="{ECBB2526-8AD7-B5CE-D66A-F456910B99F1}"/>
          </ac:spMkLst>
        </pc:spChg>
        <pc:spChg chg="mod topLvl">
          <ac:chgData name="Manojkumar Narayanwal" userId="8df5bd174231b53a" providerId="Windows Live" clId="Web-{F0D9E2A8-693A-4070-A33E-201A114C5D14}" dt="2022-11-28T11:37:47.272" v="94"/>
          <ac:spMkLst>
            <pc:docMk/>
            <pc:sldMk cId="2459474526" sldId="337"/>
            <ac:spMk id="31" creationId="{4E1EE766-1B61-C4A4-5945-1BD9E2CEE3CC}"/>
          </ac:spMkLst>
        </pc:spChg>
        <pc:grpChg chg="add del">
          <ac:chgData name="Manojkumar Narayanwal" userId="8df5bd174231b53a" providerId="Windows Live" clId="Web-{F0D9E2A8-693A-4070-A33E-201A114C5D14}" dt="2022-11-28T11:36:23.723" v="31"/>
          <ac:grpSpMkLst>
            <pc:docMk/>
            <pc:sldMk cId="2459474526" sldId="337"/>
            <ac:grpSpMk id="7" creationId="{5B289D80-6F9F-4A37-63A3-CD6F29E1D4F0}"/>
          </ac:grpSpMkLst>
        </pc:grpChg>
      </pc:sldChg>
      <pc:sldChg chg="modSp">
        <pc:chgData name="Manojkumar Narayanwal" userId="8df5bd174231b53a" providerId="Windows Live" clId="Web-{F0D9E2A8-693A-4070-A33E-201A114C5D14}" dt="2022-11-28T11:44:34.172" v="119" actId="1076"/>
        <pc:sldMkLst>
          <pc:docMk/>
          <pc:sldMk cId="2020901316" sldId="338"/>
        </pc:sldMkLst>
        <pc:spChg chg="mod">
          <ac:chgData name="Manojkumar Narayanwal" userId="8df5bd174231b53a" providerId="Windows Live" clId="Web-{F0D9E2A8-693A-4070-A33E-201A114C5D14}" dt="2022-11-28T11:44:34.172" v="119" actId="1076"/>
          <ac:spMkLst>
            <pc:docMk/>
            <pc:sldMk cId="2020901316" sldId="338"/>
            <ac:spMk id="2" creationId="{17C659FE-BB3E-78A3-947A-880AE00BA185}"/>
          </ac:spMkLst>
        </pc:spChg>
        <pc:spChg chg="mod">
          <ac:chgData name="Manojkumar Narayanwal" userId="8df5bd174231b53a" providerId="Windows Live" clId="Web-{F0D9E2A8-693A-4070-A33E-201A114C5D14}" dt="2022-11-28T11:44:28.485" v="118" actId="20577"/>
          <ac:spMkLst>
            <pc:docMk/>
            <pc:sldMk cId="2020901316" sldId="338"/>
            <ac:spMk id="3" creationId="{35B18880-30CE-153A-E371-1B971FA48A4C}"/>
          </ac:spMkLst>
        </pc:spChg>
        <pc:picChg chg="mod ord">
          <ac:chgData name="Manojkumar Narayanwal" userId="8df5bd174231b53a" providerId="Windows Live" clId="Web-{F0D9E2A8-693A-4070-A33E-201A114C5D14}" dt="2022-11-28T11:43:45.796" v="107" actId="14100"/>
          <ac:picMkLst>
            <pc:docMk/>
            <pc:sldMk cId="2020901316" sldId="338"/>
            <ac:picMk id="10" creationId="{EBCF9528-2FA7-A907-CC73-78D3FA40EA43}"/>
          </ac:picMkLst>
        </pc:picChg>
      </pc:sldChg>
      <pc:sldChg chg="modSp">
        <pc:chgData name="Manojkumar Narayanwal" userId="8df5bd174231b53a" providerId="Windows Live" clId="Web-{F0D9E2A8-693A-4070-A33E-201A114C5D14}" dt="2022-11-28T11:46:54.691" v="121"/>
        <pc:sldMkLst>
          <pc:docMk/>
          <pc:sldMk cId="14535672" sldId="341"/>
        </pc:sldMkLst>
        <pc:graphicFrameChg chg="mod modGraphic">
          <ac:chgData name="Manojkumar Narayanwal" userId="8df5bd174231b53a" providerId="Windows Live" clId="Web-{F0D9E2A8-693A-4070-A33E-201A114C5D14}" dt="2022-11-28T11:46:54.691" v="121"/>
          <ac:graphicFrameMkLst>
            <pc:docMk/>
            <pc:sldMk cId="14535672" sldId="341"/>
            <ac:graphicFrameMk id="8" creationId="{AFA60EA8-0641-4708-B341-735411382AF8}"/>
          </ac:graphicFrameMkLst>
        </pc:graphicFrameChg>
      </pc:sldChg>
      <pc:sldChg chg="modSp">
        <pc:chgData name="Manojkumar Narayanwal" userId="8df5bd174231b53a" providerId="Windows Live" clId="Web-{F0D9E2A8-693A-4070-A33E-201A114C5D14}" dt="2022-11-28T11:48:12.131" v="125" actId="20577"/>
        <pc:sldMkLst>
          <pc:docMk/>
          <pc:sldMk cId="180380421" sldId="346"/>
        </pc:sldMkLst>
        <pc:spChg chg="mod">
          <ac:chgData name="Manojkumar Narayanwal" userId="8df5bd174231b53a" providerId="Windows Live" clId="Web-{F0D9E2A8-693A-4070-A33E-201A114C5D14}" dt="2022-11-28T11:48:12.131" v="125" actId="20577"/>
          <ac:spMkLst>
            <pc:docMk/>
            <pc:sldMk cId="180380421" sldId="346"/>
            <ac:spMk id="2" creationId="{7E48429F-E909-4AB9-9865-A26720826BC5}"/>
          </ac:spMkLst>
        </pc:spChg>
        <pc:spChg chg="mod">
          <ac:chgData name="Manojkumar Narayanwal" userId="8df5bd174231b53a" providerId="Windows Live" clId="Web-{F0D9E2A8-693A-4070-A33E-201A114C5D14}" dt="2022-11-28T11:47:38.833" v="123" actId="14100"/>
          <ac:spMkLst>
            <pc:docMk/>
            <pc:sldMk cId="180380421" sldId="346"/>
            <ac:spMk id="3" creationId="{55745BD6-BEA3-4123-B8DD-6584C07479CD}"/>
          </ac:spMkLst>
        </pc:spChg>
      </pc:sldChg>
      <pc:sldChg chg="modSp">
        <pc:chgData name="Manojkumar Narayanwal" userId="8df5bd174231b53a" providerId="Windows Live" clId="Web-{F0D9E2A8-693A-4070-A33E-201A114C5D14}" dt="2022-11-28T11:41:55.450" v="101" actId="14100"/>
        <pc:sldMkLst>
          <pc:docMk/>
          <pc:sldMk cId="4107230004" sldId="348"/>
        </pc:sldMkLst>
        <pc:spChg chg="mod">
          <ac:chgData name="Manojkumar Narayanwal" userId="8df5bd174231b53a" providerId="Windows Live" clId="Web-{F0D9E2A8-693A-4070-A33E-201A114C5D14}" dt="2022-11-28T11:41:26.699" v="96" actId="14100"/>
          <ac:spMkLst>
            <pc:docMk/>
            <pc:sldMk cId="4107230004" sldId="348"/>
            <ac:spMk id="2" creationId="{B3834E93-B6A5-7244-35C0-7A5795C133A6}"/>
          </ac:spMkLst>
        </pc:spChg>
        <pc:graphicFrameChg chg="mod">
          <ac:chgData name="Manojkumar Narayanwal" userId="8df5bd174231b53a" providerId="Windows Live" clId="Web-{F0D9E2A8-693A-4070-A33E-201A114C5D14}" dt="2022-11-28T11:41:55.450" v="101" actId="14100"/>
          <ac:graphicFrameMkLst>
            <pc:docMk/>
            <pc:sldMk cId="4107230004" sldId="348"/>
            <ac:graphicFrameMk id="8" creationId="{FD571A67-FA13-C5D4-71B8-D0F6E2058160}"/>
          </ac:graphicFrameMkLst>
        </pc:graphicFrameChg>
      </pc:sldChg>
    </pc:docChg>
  </pc:docChgLst>
  <pc:docChgLst>
    <pc:chgData userId="8df5bd174231b53a" providerId="LiveId" clId="{0C7251CA-DD38-41EA-A3DE-F9F4C404098E}"/>
    <pc:docChg chg="undo custSel addSld delSld modSld sldOrd">
      <pc:chgData name="" userId="8df5bd174231b53a" providerId="LiveId" clId="{0C7251CA-DD38-41EA-A3DE-F9F4C404098E}" dt="2022-11-28T12:02:43.150" v="1560" actId="1076"/>
      <pc:docMkLst>
        <pc:docMk/>
      </pc:docMkLst>
      <pc:sldChg chg="addSp delSp modSp">
        <pc:chgData name="" userId="8df5bd174231b53a" providerId="LiveId" clId="{0C7251CA-DD38-41EA-A3DE-F9F4C404098E}" dt="2022-11-28T11:30:28.951" v="1550" actId="1076"/>
        <pc:sldMkLst>
          <pc:docMk/>
          <pc:sldMk cId="1131882873" sldId="257"/>
        </pc:sldMkLst>
        <pc:spChg chg="mod">
          <ac:chgData name="" userId="8df5bd174231b53a" providerId="LiveId" clId="{0C7251CA-DD38-41EA-A3DE-F9F4C404098E}" dt="2022-11-28T09:51:26.069" v="1547" actId="20577"/>
          <ac:spMkLst>
            <pc:docMk/>
            <pc:sldMk cId="1131882873" sldId="257"/>
            <ac:spMk id="3" creationId="{7DE1747B-4DA5-593E-8A3B-47C1104CA295}"/>
          </ac:spMkLst>
        </pc:spChg>
        <pc:graphicFrameChg chg="add del mod">
          <ac:chgData name="" userId="8df5bd174231b53a" providerId="LiveId" clId="{0C7251CA-DD38-41EA-A3DE-F9F4C404098E}" dt="2022-11-28T11:29:40.765" v="1548" actId="478"/>
          <ac:graphicFrameMkLst>
            <pc:docMk/>
            <pc:sldMk cId="1131882873" sldId="257"/>
            <ac:graphicFrameMk id="4" creationId="{D08FC6C5-9B1A-452A-8C36-72325B975F43}"/>
          </ac:graphicFrameMkLst>
        </pc:graphicFrameChg>
        <pc:graphicFrameChg chg="mod">
          <ac:chgData name="" userId="8df5bd174231b53a" providerId="LiveId" clId="{0C7251CA-DD38-41EA-A3DE-F9F4C404098E}" dt="2022-11-25T09:22:15" v="1" actId="1076"/>
          <ac:graphicFrameMkLst>
            <pc:docMk/>
            <pc:sldMk cId="1131882873" sldId="257"/>
            <ac:graphicFrameMk id="5" creationId="{75154F11-3EB0-4793-AD4F-0B2EE71BCC68}"/>
          </ac:graphicFrameMkLst>
        </pc:graphicFrameChg>
        <pc:graphicFrameChg chg="mod">
          <ac:chgData name="" userId="8df5bd174231b53a" providerId="LiveId" clId="{0C7251CA-DD38-41EA-A3DE-F9F4C404098E}" dt="2022-11-28T09:50:55.181" v="1543" actId="1076"/>
          <ac:graphicFrameMkLst>
            <pc:docMk/>
            <pc:sldMk cId="1131882873" sldId="257"/>
            <ac:graphicFrameMk id="6" creationId="{0C2D1294-D8C5-4DF4-4ADC-EC8E0DE1B7A3}"/>
          </ac:graphicFrameMkLst>
        </pc:graphicFrameChg>
        <pc:graphicFrameChg chg="add mod">
          <ac:chgData name="" userId="8df5bd174231b53a" providerId="LiveId" clId="{0C7251CA-DD38-41EA-A3DE-F9F4C404098E}" dt="2022-11-28T11:30:28.951" v="1550" actId="1076"/>
          <ac:graphicFrameMkLst>
            <pc:docMk/>
            <pc:sldMk cId="1131882873" sldId="257"/>
            <ac:graphicFrameMk id="7" creationId="{86971C33-809D-4612-8852-20B544BDB1EE}"/>
          </ac:graphicFrameMkLst>
        </pc:graphicFrameChg>
        <pc:graphicFrameChg chg="mod">
          <ac:chgData name="" userId="8df5bd174231b53a" providerId="LiveId" clId="{0C7251CA-DD38-41EA-A3DE-F9F4C404098E}" dt="2022-11-28T09:50:50.569" v="1542" actId="1076"/>
          <ac:graphicFrameMkLst>
            <pc:docMk/>
            <pc:sldMk cId="1131882873" sldId="257"/>
            <ac:graphicFrameMk id="8" creationId="{6AB9DF68-C8A8-43EA-842F-C5489B90FA37}"/>
          </ac:graphicFrameMkLst>
        </pc:graphicFrameChg>
        <pc:graphicFrameChg chg="mod">
          <ac:chgData name="" userId="8df5bd174231b53a" providerId="LiveId" clId="{0C7251CA-DD38-41EA-A3DE-F9F4C404098E}" dt="2022-11-28T09:49:39.499" v="1538" actId="1076"/>
          <ac:graphicFrameMkLst>
            <pc:docMk/>
            <pc:sldMk cId="1131882873" sldId="257"/>
            <ac:graphicFrameMk id="9" creationId="{281D2B5D-94CC-4BE6-961A-94B0974B849D}"/>
          </ac:graphicFrameMkLst>
        </pc:graphicFrameChg>
        <pc:graphicFrameChg chg="mod">
          <ac:chgData name="" userId="8df5bd174231b53a" providerId="LiveId" clId="{0C7251CA-DD38-41EA-A3DE-F9F4C404098E}" dt="2022-11-25T09:22:09.714" v="0" actId="1076"/>
          <ac:graphicFrameMkLst>
            <pc:docMk/>
            <pc:sldMk cId="1131882873" sldId="257"/>
            <ac:graphicFrameMk id="11" creationId="{F930AB01-C5A3-4594-A811-4FCB4EEA3F8E}"/>
          </ac:graphicFrameMkLst>
        </pc:graphicFrameChg>
      </pc:sldChg>
      <pc:sldChg chg="modSp">
        <pc:chgData name="" userId="8df5bd174231b53a" providerId="LiveId" clId="{0C7251CA-DD38-41EA-A3DE-F9F4C404098E}" dt="2022-11-28T11:55:56.486" v="1558" actId="27636"/>
        <pc:sldMkLst>
          <pc:docMk/>
          <pc:sldMk cId="662407239" sldId="333"/>
        </pc:sldMkLst>
        <pc:spChg chg="mod">
          <ac:chgData name="" userId="8df5bd174231b53a" providerId="LiveId" clId="{0C7251CA-DD38-41EA-A3DE-F9F4C404098E}" dt="2022-11-28T09:45:21.844" v="1220" actId="20577"/>
          <ac:spMkLst>
            <pc:docMk/>
            <pc:sldMk cId="662407239" sldId="333"/>
            <ac:spMk id="4" creationId="{74A80551-CD32-2B41-816F-33ABD253510E}"/>
          </ac:spMkLst>
        </pc:spChg>
        <pc:spChg chg="mod">
          <ac:chgData name="" userId="8df5bd174231b53a" providerId="LiveId" clId="{0C7251CA-DD38-41EA-A3DE-F9F4C404098E}" dt="2022-11-28T11:55:56.486" v="1558" actId="27636"/>
          <ac:spMkLst>
            <pc:docMk/>
            <pc:sldMk cId="662407239" sldId="333"/>
            <ac:spMk id="5" creationId="{80E22D5F-5A3F-A562-DC83-CAE8C57C5CEA}"/>
          </ac:spMkLst>
        </pc:spChg>
      </pc:sldChg>
      <pc:sldChg chg="modSp">
        <pc:chgData name="" userId="8df5bd174231b53a" providerId="LiveId" clId="{0C7251CA-DD38-41EA-A3DE-F9F4C404098E}" dt="2022-11-25T09:24:39.638" v="80" actId="123"/>
        <pc:sldMkLst>
          <pc:docMk/>
          <pc:sldMk cId="677885205" sldId="334"/>
        </pc:sldMkLst>
        <pc:spChg chg="mod">
          <ac:chgData name="" userId="8df5bd174231b53a" providerId="LiveId" clId="{0C7251CA-DD38-41EA-A3DE-F9F4C404098E}" dt="2022-11-25T09:24:39.638" v="80" actId="123"/>
          <ac:spMkLst>
            <pc:docMk/>
            <pc:sldMk cId="677885205" sldId="334"/>
            <ac:spMk id="3" creationId="{73B16D1C-A73C-0948-55D4-53C2DB1489D9}"/>
          </ac:spMkLst>
        </pc:spChg>
      </pc:sldChg>
      <pc:sldChg chg="addSp delSp modSp ord">
        <pc:chgData name="" userId="8df5bd174231b53a" providerId="LiveId" clId="{0C7251CA-DD38-41EA-A3DE-F9F4C404098E}" dt="2022-11-28T09:44:08.145" v="1214" actId="1032"/>
        <pc:sldMkLst>
          <pc:docMk/>
          <pc:sldMk cId="2459474526" sldId="337"/>
        </pc:sldMkLst>
        <pc:spChg chg="mod">
          <ac:chgData name="" userId="8df5bd174231b53a" providerId="LiveId" clId="{0C7251CA-DD38-41EA-A3DE-F9F4C404098E}" dt="2022-11-25T09:26:49.977" v="83" actId="13822"/>
          <ac:spMkLst>
            <pc:docMk/>
            <pc:sldMk cId="2459474526" sldId="337"/>
            <ac:spMk id="10" creationId="{0C46AA8C-FB4E-C993-5956-7BA67DD95356}"/>
          </ac:spMkLst>
        </pc:spChg>
        <pc:spChg chg="mod">
          <ac:chgData name="" userId="8df5bd174231b53a" providerId="LiveId" clId="{0C7251CA-DD38-41EA-A3DE-F9F4C404098E}" dt="2022-11-25T09:26:49.977" v="83" actId="13822"/>
          <ac:spMkLst>
            <pc:docMk/>
            <pc:sldMk cId="2459474526" sldId="337"/>
            <ac:spMk id="11" creationId="{61485F06-02EE-3DFE-50CC-861289ECED5E}"/>
          </ac:spMkLst>
        </pc:spChg>
        <pc:spChg chg="mod">
          <ac:chgData name="" userId="8df5bd174231b53a" providerId="LiveId" clId="{0C7251CA-DD38-41EA-A3DE-F9F4C404098E}" dt="2022-11-25T09:26:49.977" v="83" actId="13822"/>
          <ac:spMkLst>
            <pc:docMk/>
            <pc:sldMk cId="2459474526" sldId="337"/>
            <ac:spMk id="13" creationId="{8BCAB3DD-0D16-6B36-6160-E0B158E51ABD}"/>
          </ac:spMkLst>
        </pc:spChg>
        <pc:spChg chg="mod">
          <ac:chgData name="" userId="8df5bd174231b53a" providerId="LiveId" clId="{0C7251CA-DD38-41EA-A3DE-F9F4C404098E}" dt="2022-11-25T09:26:49.977" v="83" actId="13822"/>
          <ac:spMkLst>
            <pc:docMk/>
            <pc:sldMk cId="2459474526" sldId="337"/>
            <ac:spMk id="14" creationId="{C967F809-5020-2173-2254-0BACC3E9CC01}"/>
          </ac:spMkLst>
        </pc:spChg>
        <pc:spChg chg="mod">
          <ac:chgData name="" userId="8df5bd174231b53a" providerId="LiveId" clId="{0C7251CA-DD38-41EA-A3DE-F9F4C404098E}" dt="2022-11-25T09:26:49.977" v="83" actId="13822"/>
          <ac:spMkLst>
            <pc:docMk/>
            <pc:sldMk cId="2459474526" sldId="337"/>
            <ac:spMk id="15" creationId="{16C406E4-B1D6-79D7-16CB-427AB96BEE4B}"/>
          </ac:spMkLst>
        </pc:spChg>
        <pc:spChg chg="mod">
          <ac:chgData name="" userId="8df5bd174231b53a" providerId="LiveId" clId="{0C7251CA-DD38-41EA-A3DE-F9F4C404098E}" dt="2022-11-25T09:26:49.977" v="83" actId="13822"/>
          <ac:spMkLst>
            <pc:docMk/>
            <pc:sldMk cId="2459474526" sldId="337"/>
            <ac:spMk id="16" creationId="{57D3ECF4-4C80-0C22-9D61-A995B10E76BD}"/>
          </ac:spMkLst>
        </pc:spChg>
        <pc:spChg chg="mod">
          <ac:chgData name="" userId="8df5bd174231b53a" providerId="LiveId" clId="{0C7251CA-DD38-41EA-A3DE-F9F4C404098E}" dt="2022-11-25T09:26:49.977" v="83" actId="13822"/>
          <ac:spMkLst>
            <pc:docMk/>
            <pc:sldMk cId="2459474526" sldId="337"/>
            <ac:spMk id="17" creationId="{CDD068DA-CDFD-45D7-AA83-3B12364B33EA}"/>
          </ac:spMkLst>
        </pc:spChg>
        <pc:spChg chg="mod">
          <ac:chgData name="" userId="8df5bd174231b53a" providerId="LiveId" clId="{0C7251CA-DD38-41EA-A3DE-F9F4C404098E}" dt="2022-11-25T09:26:49.977" v="83" actId="13822"/>
          <ac:spMkLst>
            <pc:docMk/>
            <pc:sldMk cId="2459474526" sldId="337"/>
            <ac:spMk id="18" creationId="{ADCCFF99-CF6E-E8D3-3B62-C439CE1CD848}"/>
          </ac:spMkLst>
        </pc:spChg>
        <pc:spChg chg="mod">
          <ac:chgData name="" userId="8df5bd174231b53a" providerId="LiveId" clId="{0C7251CA-DD38-41EA-A3DE-F9F4C404098E}" dt="2022-11-25T09:26:49.977" v="83" actId="13822"/>
          <ac:spMkLst>
            <pc:docMk/>
            <pc:sldMk cId="2459474526" sldId="337"/>
            <ac:spMk id="19" creationId="{C222A510-BB95-F19C-322C-EB81CEDCB0BA}"/>
          </ac:spMkLst>
        </pc:spChg>
        <pc:spChg chg="mod">
          <ac:chgData name="" userId="8df5bd174231b53a" providerId="LiveId" clId="{0C7251CA-DD38-41EA-A3DE-F9F4C404098E}" dt="2022-11-25T09:26:49.977" v="83" actId="13822"/>
          <ac:spMkLst>
            <pc:docMk/>
            <pc:sldMk cId="2459474526" sldId="337"/>
            <ac:spMk id="20" creationId="{48CE7B2F-E597-6CFC-4E9D-2F2EF0F33663}"/>
          </ac:spMkLst>
        </pc:spChg>
        <pc:spChg chg="mod">
          <ac:chgData name="" userId="8df5bd174231b53a" providerId="LiveId" clId="{0C7251CA-DD38-41EA-A3DE-F9F4C404098E}" dt="2022-11-25T09:26:49.977" v="83" actId="13822"/>
          <ac:spMkLst>
            <pc:docMk/>
            <pc:sldMk cId="2459474526" sldId="337"/>
            <ac:spMk id="21" creationId="{7D078192-4609-F0CF-70D1-EE5C9DBF4FB4}"/>
          </ac:spMkLst>
        </pc:spChg>
        <pc:spChg chg="mod">
          <ac:chgData name="" userId="8df5bd174231b53a" providerId="LiveId" clId="{0C7251CA-DD38-41EA-A3DE-F9F4C404098E}" dt="2022-11-25T09:26:49.977" v="83" actId="13822"/>
          <ac:spMkLst>
            <pc:docMk/>
            <pc:sldMk cId="2459474526" sldId="337"/>
            <ac:spMk id="22" creationId="{7D383EA1-8370-501A-D93B-9FD5B543190F}"/>
          </ac:spMkLst>
        </pc:spChg>
        <pc:spChg chg="mod">
          <ac:chgData name="" userId="8df5bd174231b53a" providerId="LiveId" clId="{0C7251CA-DD38-41EA-A3DE-F9F4C404098E}" dt="2022-11-25T09:26:49.977" v="83" actId="13822"/>
          <ac:spMkLst>
            <pc:docMk/>
            <pc:sldMk cId="2459474526" sldId="337"/>
            <ac:spMk id="23" creationId="{49BE7A20-F01F-257D-78D3-F2231A84186D}"/>
          </ac:spMkLst>
        </pc:spChg>
        <pc:spChg chg="mod">
          <ac:chgData name="" userId="8df5bd174231b53a" providerId="LiveId" clId="{0C7251CA-DD38-41EA-A3DE-F9F4C404098E}" dt="2022-11-25T09:26:49.977" v="83" actId="13822"/>
          <ac:spMkLst>
            <pc:docMk/>
            <pc:sldMk cId="2459474526" sldId="337"/>
            <ac:spMk id="24" creationId="{F86224F9-D728-4574-AF31-07509CF3A0F7}"/>
          </ac:spMkLst>
        </pc:spChg>
        <pc:spChg chg="mod">
          <ac:chgData name="" userId="8df5bd174231b53a" providerId="LiveId" clId="{0C7251CA-DD38-41EA-A3DE-F9F4C404098E}" dt="2022-11-25T09:26:49.977" v="83" actId="13822"/>
          <ac:spMkLst>
            <pc:docMk/>
            <pc:sldMk cId="2459474526" sldId="337"/>
            <ac:spMk id="25" creationId="{F3E731FD-7F99-9845-23A5-6515D9CBFDB2}"/>
          </ac:spMkLst>
        </pc:spChg>
        <pc:spChg chg="mod">
          <ac:chgData name="" userId="8df5bd174231b53a" providerId="LiveId" clId="{0C7251CA-DD38-41EA-A3DE-F9F4C404098E}" dt="2022-11-25T09:26:49.977" v="83" actId="13822"/>
          <ac:spMkLst>
            <pc:docMk/>
            <pc:sldMk cId="2459474526" sldId="337"/>
            <ac:spMk id="26" creationId="{D74ECDFD-42BE-601C-9277-8D91CE2C2BF7}"/>
          </ac:spMkLst>
        </pc:spChg>
        <pc:spChg chg="mod">
          <ac:chgData name="" userId="8df5bd174231b53a" providerId="LiveId" clId="{0C7251CA-DD38-41EA-A3DE-F9F4C404098E}" dt="2022-11-25T09:26:49.977" v="83" actId="13822"/>
          <ac:spMkLst>
            <pc:docMk/>
            <pc:sldMk cId="2459474526" sldId="337"/>
            <ac:spMk id="27" creationId="{87F628E1-6B43-D441-2BEA-7A23D11844EC}"/>
          </ac:spMkLst>
        </pc:spChg>
        <pc:spChg chg="mod">
          <ac:chgData name="" userId="8df5bd174231b53a" providerId="LiveId" clId="{0C7251CA-DD38-41EA-A3DE-F9F4C404098E}" dt="2022-11-25T09:26:49.977" v="83" actId="13822"/>
          <ac:spMkLst>
            <pc:docMk/>
            <pc:sldMk cId="2459474526" sldId="337"/>
            <ac:spMk id="28" creationId="{85007AF5-712B-9DD7-96BC-8C6D17F301EA}"/>
          </ac:spMkLst>
        </pc:spChg>
        <pc:spChg chg="mod">
          <ac:chgData name="" userId="8df5bd174231b53a" providerId="LiveId" clId="{0C7251CA-DD38-41EA-A3DE-F9F4C404098E}" dt="2022-11-25T09:26:49.977" v="83" actId="13822"/>
          <ac:spMkLst>
            <pc:docMk/>
            <pc:sldMk cId="2459474526" sldId="337"/>
            <ac:spMk id="29" creationId="{F9141EDE-EA1D-6638-2D7F-CC7ACCCBC29E}"/>
          </ac:spMkLst>
        </pc:spChg>
        <pc:spChg chg="mod">
          <ac:chgData name="" userId="8df5bd174231b53a" providerId="LiveId" clId="{0C7251CA-DD38-41EA-A3DE-F9F4C404098E}" dt="2022-11-25T09:26:49.977" v="83" actId="13822"/>
          <ac:spMkLst>
            <pc:docMk/>
            <pc:sldMk cId="2459474526" sldId="337"/>
            <ac:spMk id="30" creationId="{ECBB2526-8AD7-B5CE-D66A-F456910B99F1}"/>
          </ac:spMkLst>
        </pc:spChg>
        <pc:spChg chg="mod">
          <ac:chgData name="" userId="8df5bd174231b53a" providerId="LiveId" clId="{0C7251CA-DD38-41EA-A3DE-F9F4C404098E}" dt="2022-11-25T09:26:49.977" v="83" actId="13822"/>
          <ac:spMkLst>
            <pc:docMk/>
            <pc:sldMk cId="2459474526" sldId="337"/>
            <ac:spMk id="31" creationId="{4E1EE766-1B61-C4A4-5945-1BD9E2CEE3CC}"/>
          </ac:spMkLst>
        </pc:spChg>
        <pc:grpChg chg="mod">
          <ac:chgData name="" userId="8df5bd174231b53a" providerId="LiveId" clId="{0C7251CA-DD38-41EA-A3DE-F9F4C404098E}" dt="2022-11-25T09:26:25.212" v="82" actId="207"/>
          <ac:grpSpMkLst>
            <pc:docMk/>
            <pc:sldMk cId="2459474526" sldId="337"/>
            <ac:grpSpMk id="7" creationId="{5B289D80-6F9F-4A37-63A3-CD6F29E1D4F0}"/>
          </ac:grpSpMkLst>
        </pc:grpChg>
        <pc:graphicFrameChg chg="add del mod">
          <ac:chgData name="" userId="8df5bd174231b53a" providerId="LiveId" clId="{0C7251CA-DD38-41EA-A3DE-F9F4C404098E}" dt="2022-11-28T09:44:08.145" v="1214" actId="1032"/>
          <ac:graphicFrameMkLst>
            <pc:docMk/>
            <pc:sldMk cId="2459474526" sldId="337"/>
            <ac:graphicFrameMk id="3" creationId="{9D2900CE-5B5A-4F32-8378-4953D696B585}"/>
          </ac:graphicFrameMkLst>
        </pc:graphicFrameChg>
      </pc:sldChg>
      <pc:sldChg chg="addSp modSp">
        <pc:chgData name="" userId="8df5bd174231b53a" providerId="LiveId" clId="{0C7251CA-DD38-41EA-A3DE-F9F4C404098E}" dt="2022-11-28T12:02:43.150" v="1560" actId="1076"/>
        <pc:sldMkLst>
          <pc:docMk/>
          <pc:sldMk cId="2020901316" sldId="338"/>
        </pc:sldMkLst>
        <pc:spChg chg="mod">
          <ac:chgData name="" userId="8df5bd174231b53a" providerId="LiveId" clId="{0C7251CA-DD38-41EA-A3DE-F9F4C404098E}" dt="2022-11-25T09:28:17.314" v="177" actId="20577"/>
          <ac:spMkLst>
            <pc:docMk/>
            <pc:sldMk cId="2020901316" sldId="338"/>
            <ac:spMk id="3" creationId="{35B18880-30CE-153A-E371-1B971FA48A4C}"/>
          </ac:spMkLst>
        </pc:spChg>
        <pc:graphicFrameChg chg="add mod">
          <ac:chgData name="" userId="8df5bd174231b53a" providerId="LiveId" clId="{0C7251CA-DD38-41EA-A3DE-F9F4C404098E}" dt="2022-11-28T12:02:43.150" v="1560" actId="1076"/>
          <ac:graphicFrameMkLst>
            <pc:docMk/>
            <pc:sldMk cId="2020901316" sldId="338"/>
            <ac:graphicFrameMk id="7" creationId="{779E98E1-5B7E-4003-A55F-5D1C2A607BA9}"/>
          </ac:graphicFrameMkLst>
        </pc:graphicFrameChg>
      </pc:sldChg>
      <pc:sldChg chg="modSp">
        <pc:chgData name="" userId="8df5bd174231b53a" providerId="LiveId" clId="{0C7251CA-DD38-41EA-A3DE-F9F4C404098E}" dt="2022-11-28T09:40:55.751" v="1211" actId="14734"/>
        <pc:sldMkLst>
          <pc:docMk/>
          <pc:sldMk cId="4058444921" sldId="339"/>
        </pc:sldMkLst>
        <pc:graphicFrameChg chg="mod modGraphic">
          <ac:chgData name="" userId="8df5bd174231b53a" providerId="LiveId" clId="{0C7251CA-DD38-41EA-A3DE-F9F4C404098E}" dt="2022-11-28T09:40:55.751" v="1211" actId="14734"/>
          <ac:graphicFrameMkLst>
            <pc:docMk/>
            <pc:sldMk cId="4058444921" sldId="339"/>
            <ac:graphicFrameMk id="7" creationId="{013A7315-3162-A7D3-3D7A-390B2B178955}"/>
          </ac:graphicFrameMkLst>
        </pc:graphicFrameChg>
      </pc:sldChg>
      <pc:sldChg chg="addSp delSp modSp add">
        <pc:chgData name="" userId="8df5bd174231b53a" providerId="LiveId" clId="{0C7251CA-DD38-41EA-A3DE-F9F4C404098E}" dt="2022-11-28T09:38:39.352" v="1182" actId="20577"/>
        <pc:sldMkLst>
          <pc:docMk/>
          <pc:sldMk cId="14535672" sldId="341"/>
        </pc:sldMkLst>
        <pc:spChg chg="mod">
          <ac:chgData name="" userId="8df5bd174231b53a" providerId="LiveId" clId="{0C7251CA-DD38-41EA-A3DE-F9F4C404098E}" dt="2022-11-28T09:38:39.352" v="1182" actId="20577"/>
          <ac:spMkLst>
            <pc:docMk/>
            <pc:sldMk cId="14535672" sldId="341"/>
            <ac:spMk id="2" creationId="{032CDBF1-DC6E-4E35-B61A-B0B3B32DF669}"/>
          </ac:spMkLst>
        </pc:spChg>
        <pc:spChg chg="add del mod">
          <ac:chgData name="" userId="8df5bd174231b53a" providerId="LiveId" clId="{0C7251CA-DD38-41EA-A3DE-F9F4C404098E}" dt="2022-11-25T09:29:33.785" v="186"/>
          <ac:spMkLst>
            <pc:docMk/>
            <pc:sldMk cId="14535672" sldId="341"/>
            <ac:spMk id="3" creationId="{CF034FF3-7839-430D-B6F3-1909C1792207}"/>
          </ac:spMkLst>
        </pc:spChg>
        <pc:graphicFrameChg chg="add del mod">
          <ac:chgData name="" userId="8df5bd174231b53a" providerId="LiveId" clId="{0C7251CA-DD38-41EA-A3DE-F9F4C404098E}" dt="2022-11-25T09:29:31.028" v="185"/>
          <ac:graphicFrameMkLst>
            <pc:docMk/>
            <pc:sldMk cId="14535672" sldId="341"/>
            <ac:graphicFrameMk id="7" creationId="{9C062F05-DB56-47D4-BF7F-A43B469993D2}"/>
          </ac:graphicFrameMkLst>
        </pc:graphicFrameChg>
        <pc:graphicFrameChg chg="add mod modGraphic">
          <ac:chgData name="" userId="8df5bd174231b53a" providerId="LiveId" clId="{0C7251CA-DD38-41EA-A3DE-F9F4C404098E}" dt="2022-11-25T09:34:36.805" v="252" actId="113"/>
          <ac:graphicFrameMkLst>
            <pc:docMk/>
            <pc:sldMk cId="14535672" sldId="341"/>
            <ac:graphicFrameMk id="8" creationId="{AFA60EA8-0641-4708-B341-735411382AF8}"/>
          </ac:graphicFrameMkLst>
        </pc:graphicFrameChg>
      </pc:sldChg>
      <pc:sldChg chg="addSp delSp modSp add">
        <pc:chgData name="" userId="8df5bd174231b53a" providerId="LiveId" clId="{0C7251CA-DD38-41EA-A3DE-F9F4C404098E}" dt="2022-11-25T09:39:09.179" v="270" actId="14100"/>
        <pc:sldMkLst>
          <pc:docMk/>
          <pc:sldMk cId="2947138375" sldId="342"/>
        </pc:sldMkLst>
        <pc:picChg chg="add del mod modCrop">
          <ac:chgData name="" userId="8df5bd174231b53a" providerId="LiveId" clId="{0C7251CA-DD38-41EA-A3DE-F9F4C404098E}" dt="2022-11-25T09:39:09.179" v="270" actId="14100"/>
          <ac:picMkLst>
            <pc:docMk/>
            <pc:sldMk cId="2947138375" sldId="342"/>
            <ac:picMk id="7" creationId="{EAD44AE1-F0B3-4B14-AA84-3CE72F43B935}"/>
          </ac:picMkLst>
        </pc:picChg>
      </pc:sldChg>
      <pc:sldChg chg="modSp add del">
        <pc:chgData name="" userId="8df5bd174231b53a" providerId="LiveId" clId="{0C7251CA-DD38-41EA-A3DE-F9F4C404098E}" dt="2022-11-28T09:38:10.650" v="1173" actId="2696"/>
        <pc:sldMkLst>
          <pc:docMk/>
          <pc:sldMk cId="2228493357" sldId="343"/>
        </pc:sldMkLst>
        <pc:spChg chg="mod">
          <ac:chgData name="" userId="8df5bd174231b53a" providerId="LiveId" clId="{0C7251CA-DD38-41EA-A3DE-F9F4C404098E}" dt="2022-11-25T12:12:35.671" v="1080" actId="20577"/>
          <ac:spMkLst>
            <pc:docMk/>
            <pc:sldMk cId="2228493357" sldId="343"/>
            <ac:spMk id="2" creationId="{6771611F-460D-4EDF-A27F-1B9B3A159683}"/>
          </ac:spMkLst>
        </pc:spChg>
        <pc:spChg chg="mod">
          <ac:chgData name="" userId="8df5bd174231b53a" providerId="LiveId" clId="{0C7251CA-DD38-41EA-A3DE-F9F4C404098E}" dt="2022-11-28T09:34:19.800" v="1087"/>
          <ac:spMkLst>
            <pc:docMk/>
            <pc:sldMk cId="2228493357" sldId="343"/>
            <ac:spMk id="3" creationId="{CC727A97-3F28-4DD8-A78F-750153B00164}"/>
          </ac:spMkLst>
        </pc:spChg>
      </pc:sldChg>
      <pc:sldChg chg="modSp add">
        <pc:chgData name="" userId="8df5bd174231b53a" providerId="LiveId" clId="{0C7251CA-DD38-41EA-A3DE-F9F4C404098E}" dt="2022-11-28T09:39:02.531" v="1194" actId="403"/>
        <pc:sldMkLst>
          <pc:docMk/>
          <pc:sldMk cId="2120354792" sldId="344"/>
        </pc:sldMkLst>
        <pc:spChg chg="mod">
          <ac:chgData name="" userId="8df5bd174231b53a" providerId="LiveId" clId="{0C7251CA-DD38-41EA-A3DE-F9F4C404098E}" dt="2022-11-28T09:39:02.531" v="1194" actId="403"/>
          <ac:spMkLst>
            <pc:docMk/>
            <pc:sldMk cId="2120354792" sldId="344"/>
            <ac:spMk id="2" creationId="{A9EA5D58-133D-426C-944F-DB70C9A95162}"/>
          </ac:spMkLst>
        </pc:spChg>
        <pc:spChg chg="mod">
          <ac:chgData name="" userId="8df5bd174231b53a" providerId="LiveId" clId="{0C7251CA-DD38-41EA-A3DE-F9F4C404098E}" dt="2022-11-25T10:18:49.548" v="759" actId="27636"/>
          <ac:spMkLst>
            <pc:docMk/>
            <pc:sldMk cId="2120354792" sldId="344"/>
            <ac:spMk id="3" creationId="{65A8C6E1-33F2-4ACC-A3F6-8A2D95062F9A}"/>
          </ac:spMkLst>
        </pc:spChg>
      </pc:sldChg>
      <pc:sldChg chg="modSp add">
        <pc:chgData name="" userId="8df5bd174231b53a" providerId="LiveId" clId="{0C7251CA-DD38-41EA-A3DE-F9F4C404098E}" dt="2022-11-28T09:39:19.218" v="1200" actId="20577"/>
        <pc:sldMkLst>
          <pc:docMk/>
          <pc:sldMk cId="4218249061" sldId="345"/>
        </pc:sldMkLst>
        <pc:spChg chg="mod">
          <ac:chgData name="" userId="8df5bd174231b53a" providerId="LiveId" clId="{0C7251CA-DD38-41EA-A3DE-F9F4C404098E}" dt="2022-11-28T09:39:19.218" v="1200" actId="20577"/>
          <ac:spMkLst>
            <pc:docMk/>
            <pc:sldMk cId="4218249061" sldId="345"/>
            <ac:spMk id="2" creationId="{67864464-7A43-42A4-AE78-563C9C1BEC37}"/>
          </ac:spMkLst>
        </pc:spChg>
        <pc:spChg chg="mod">
          <ac:chgData name="" userId="8df5bd174231b53a" providerId="LiveId" clId="{0C7251CA-DD38-41EA-A3DE-F9F4C404098E}" dt="2022-11-25T12:08:46.908" v="991" actId="404"/>
          <ac:spMkLst>
            <pc:docMk/>
            <pc:sldMk cId="4218249061" sldId="345"/>
            <ac:spMk id="3" creationId="{A964C0D8-6F2F-4A77-81E8-394D9FB68E6E}"/>
          </ac:spMkLst>
        </pc:spChg>
      </pc:sldChg>
      <pc:sldChg chg="modSp add">
        <pc:chgData name="" userId="8df5bd174231b53a" providerId="LiveId" clId="{0C7251CA-DD38-41EA-A3DE-F9F4C404098E}" dt="2022-11-28T09:39:09.683" v="1197" actId="20577"/>
        <pc:sldMkLst>
          <pc:docMk/>
          <pc:sldMk cId="180380421" sldId="346"/>
        </pc:sldMkLst>
        <pc:spChg chg="mod">
          <ac:chgData name="" userId="8df5bd174231b53a" providerId="LiveId" clId="{0C7251CA-DD38-41EA-A3DE-F9F4C404098E}" dt="2022-11-28T09:39:09.683" v="1197" actId="20577"/>
          <ac:spMkLst>
            <pc:docMk/>
            <pc:sldMk cId="180380421" sldId="346"/>
            <ac:spMk id="2" creationId="{7E48429F-E909-4AB9-9865-A26720826BC5}"/>
          </ac:spMkLst>
        </pc:spChg>
        <pc:spChg chg="mod">
          <ac:chgData name="" userId="8df5bd174231b53a" providerId="LiveId" clId="{0C7251CA-DD38-41EA-A3DE-F9F4C404098E}" dt="2022-11-25T12:12:13.272" v="1058" actId="403"/>
          <ac:spMkLst>
            <pc:docMk/>
            <pc:sldMk cId="180380421" sldId="346"/>
            <ac:spMk id="3" creationId="{55745BD6-BEA3-4123-B8DD-6584C07479CD}"/>
          </ac:spMkLst>
        </pc:spChg>
      </pc:sldChg>
      <pc:sldChg chg="modSp add">
        <pc:chgData name="" userId="8df5bd174231b53a" providerId="LiveId" clId="{0C7251CA-DD38-41EA-A3DE-F9F4C404098E}" dt="2022-11-28T09:39:28.736" v="1208" actId="20577"/>
        <pc:sldMkLst>
          <pc:docMk/>
          <pc:sldMk cId="3951367787" sldId="347"/>
        </pc:sldMkLst>
        <pc:spChg chg="mod">
          <ac:chgData name="" userId="8df5bd174231b53a" providerId="LiveId" clId="{0C7251CA-DD38-41EA-A3DE-F9F4C404098E}" dt="2022-11-28T09:39:28.736" v="1208" actId="20577"/>
          <ac:spMkLst>
            <pc:docMk/>
            <pc:sldMk cId="3951367787" sldId="347"/>
            <ac:spMk id="2" creationId="{AD585E97-2BF9-4E5E-BD42-89376D98F29F}"/>
          </ac:spMkLst>
        </pc:spChg>
        <pc:spChg chg="mod">
          <ac:chgData name="" userId="8df5bd174231b53a" providerId="LiveId" clId="{0C7251CA-DD38-41EA-A3DE-F9F4C404098E}" dt="2022-11-28T09:34:33.067" v="1095" actId="27636"/>
          <ac:spMkLst>
            <pc:docMk/>
            <pc:sldMk cId="3951367787" sldId="347"/>
            <ac:spMk id="3" creationId="{5E4C9A21-F89D-44AD-9C6B-5D9EC9D8508F}"/>
          </ac:spMkLst>
        </pc:spChg>
      </pc:sldChg>
    </pc:docChg>
  </pc:docChgLst>
  <pc:docChgLst>
    <pc:chgData name="Manojkumar Narayanwal" userId="8df5bd174231b53a" providerId="LiveId" clId="{0707F8EE-5156-4C93-BA3B-CFBB7FFC297E}"/>
    <pc:docChg chg="undo custSel addSld delSld modSld">
      <pc:chgData name="Manojkumar Narayanwal" userId="8df5bd174231b53a" providerId="LiveId" clId="{0707F8EE-5156-4C93-BA3B-CFBB7FFC297E}" dt="2022-11-13T18:08:22.532" v="4186" actId="6549"/>
      <pc:docMkLst>
        <pc:docMk/>
      </pc:docMkLst>
      <pc:sldChg chg="modSp mod">
        <pc:chgData name="Manojkumar Narayanwal" userId="8df5bd174231b53a" providerId="LiveId" clId="{0707F8EE-5156-4C93-BA3B-CFBB7FFC297E}" dt="2022-11-12T11:56:09.582" v="9" actId="27636"/>
        <pc:sldMkLst>
          <pc:docMk/>
          <pc:sldMk cId="362909830" sldId="259"/>
        </pc:sldMkLst>
        <pc:spChg chg="mod">
          <ac:chgData name="Manojkumar Narayanwal" userId="8df5bd174231b53a" providerId="LiveId" clId="{0707F8EE-5156-4C93-BA3B-CFBB7FFC297E}" dt="2022-11-12T11:56:09.582" v="9" actId="27636"/>
          <ac:spMkLst>
            <pc:docMk/>
            <pc:sldMk cId="362909830" sldId="259"/>
            <ac:spMk id="3" creationId="{5902DE05-E1C6-48F6-8C73-0CBAF9E238A0}"/>
          </ac:spMkLst>
        </pc:spChg>
      </pc:sldChg>
      <pc:sldChg chg="addSp delSp modSp new mod modClrScheme chgLayout">
        <pc:chgData name="Manojkumar Narayanwal" userId="8df5bd174231b53a" providerId="LiveId" clId="{0707F8EE-5156-4C93-BA3B-CFBB7FFC297E}" dt="2022-11-12T07:30:13.342" v="8" actId="20577"/>
        <pc:sldMkLst>
          <pc:docMk/>
          <pc:sldMk cId="662407239" sldId="333"/>
        </pc:sldMkLst>
        <pc:spChg chg="del mod ord">
          <ac:chgData name="Manojkumar Narayanwal" userId="8df5bd174231b53a" providerId="LiveId" clId="{0707F8EE-5156-4C93-BA3B-CFBB7FFC297E}" dt="2022-11-12T07:30:06.821" v="2" actId="700"/>
          <ac:spMkLst>
            <pc:docMk/>
            <pc:sldMk cId="662407239" sldId="333"/>
            <ac:spMk id="2" creationId="{10AE332F-98FD-579E-6B38-382BD3498868}"/>
          </ac:spMkLst>
        </pc:spChg>
        <pc:spChg chg="del mod ord">
          <ac:chgData name="Manojkumar Narayanwal" userId="8df5bd174231b53a" providerId="LiveId" clId="{0707F8EE-5156-4C93-BA3B-CFBB7FFC297E}" dt="2022-11-12T07:30:06.821" v="2" actId="700"/>
          <ac:spMkLst>
            <pc:docMk/>
            <pc:sldMk cId="662407239" sldId="333"/>
            <ac:spMk id="3" creationId="{DF0DF582-02A4-DFFD-EF1E-CF6B364445FF}"/>
          </ac:spMkLst>
        </pc:spChg>
        <pc:spChg chg="add mod ord">
          <ac:chgData name="Manojkumar Narayanwal" userId="8df5bd174231b53a" providerId="LiveId" clId="{0707F8EE-5156-4C93-BA3B-CFBB7FFC297E}" dt="2022-11-12T07:30:13.342" v="8" actId="20577"/>
          <ac:spMkLst>
            <pc:docMk/>
            <pc:sldMk cId="662407239" sldId="333"/>
            <ac:spMk id="4" creationId="{74A80551-CD32-2B41-816F-33ABD253510E}"/>
          </ac:spMkLst>
        </pc:spChg>
        <pc:spChg chg="add mod ord">
          <ac:chgData name="Manojkumar Narayanwal" userId="8df5bd174231b53a" providerId="LiveId" clId="{0707F8EE-5156-4C93-BA3B-CFBB7FFC297E}" dt="2022-11-12T07:30:06.821" v="2" actId="700"/>
          <ac:spMkLst>
            <pc:docMk/>
            <pc:sldMk cId="662407239" sldId="333"/>
            <ac:spMk id="5" creationId="{80E22D5F-5A3F-A562-DC83-CAE8C57C5CEA}"/>
          </ac:spMkLst>
        </pc:spChg>
      </pc:sldChg>
      <pc:sldChg chg="modSp new mod">
        <pc:chgData name="Manojkumar Narayanwal" userId="8df5bd174231b53a" providerId="LiveId" clId="{0707F8EE-5156-4C93-BA3B-CFBB7FFC297E}" dt="2022-11-12T12:01:28.484" v="129" actId="20577"/>
        <pc:sldMkLst>
          <pc:docMk/>
          <pc:sldMk cId="677885205" sldId="334"/>
        </pc:sldMkLst>
        <pc:spChg chg="mod">
          <ac:chgData name="Manojkumar Narayanwal" userId="8df5bd174231b53a" providerId="LiveId" clId="{0707F8EE-5156-4C93-BA3B-CFBB7FFC297E}" dt="2022-11-12T11:59:59.583" v="81" actId="20577"/>
          <ac:spMkLst>
            <pc:docMk/>
            <pc:sldMk cId="677885205" sldId="334"/>
            <ac:spMk id="2" creationId="{940BEE15-5D24-4344-D00C-98C3D2668C1B}"/>
          </ac:spMkLst>
        </pc:spChg>
        <pc:spChg chg="mod">
          <ac:chgData name="Manojkumar Narayanwal" userId="8df5bd174231b53a" providerId="LiveId" clId="{0707F8EE-5156-4C93-BA3B-CFBB7FFC297E}" dt="2022-11-12T12:01:28.484" v="129" actId="20577"/>
          <ac:spMkLst>
            <pc:docMk/>
            <pc:sldMk cId="677885205" sldId="334"/>
            <ac:spMk id="3" creationId="{73B16D1C-A73C-0948-55D4-53C2DB1489D9}"/>
          </ac:spMkLst>
        </pc:spChg>
      </pc:sldChg>
      <pc:sldChg chg="addSp delSp modSp new mod setBg">
        <pc:chgData name="Manojkumar Narayanwal" userId="8df5bd174231b53a" providerId="LiveId" clId="{0707F8EE-5156-4C93-BA3B-CFBB7FFC297E}" dt="2022-11-13T10:33:15.117" v="2297" actId="20577"/>
        <pc:sldMkLst>
          <pc:docMk/>
          <pc:sldMk cId="2746830552" sldId="335"/>
        </pc:sldMkLst>
        <pc:spChg chg="mod">
          <ac:chgData name="Manojkumar Narayanwal" userId="8df5bd174231b53a" providerId="LiveId" clId="{0707F8EE-5156-4C93-BA3B-CFBB7FFC297E}" dt="2022-11-13T10:33:15.117" v="2297" actId="20577"/>
          <ac:spMkLst>
            <pc:docMk/>
            <pc:sldMk cId="2746830552" sldId="335"/>
            <ac:spMk id="2" creationId="{51138B0C-AD94-D166-2994-F98F7869D56A}"/>
          </ac:spMkLst>
        </pc:spChg>
        <pc:spChg chg="mod ord">
          <ac:chgData name="Manojkumar Narayanwal" userId="8df5bd174231b53a" providerId="LiveId" clId="{0707F8EE-5156-4C93-BA3B-CFBB7FFC297E}" dt="2022-11-12T12:31:14.648" v="953" actId="20577"/>
          <ac:spMkLst>
            <pc:docMk/>
            <pc:sldMk cId="2746830552" sldId="335"/>
            <ac:spMk id="3" creationId="{50B03590-B6BE-A2A8-D2E4-D6A88E3E108C}"/>
          </ac:spMkLst>
        </pc:spChg>
        <pc:spChg chg="mod">
          <ac:chgData name="Manojkumar Narayanwal" userId="8df5bd174231b53a" providerId="LiveId" clId="{0707F8EE-5156-4C93-BA3B-CFBB7FFC297E}" dt="2022-11-12T12:30:49.386" v="952" actId="26606"/>
          <ac:spMkLst>
            <pc:docMk/>
            <pc:sldMk cId="2746830552" sldId="335"/>
            <ac:spMk id="4" creationId="{440A6F1D-6434-711C-BCBD-3828DD49FA9A}"/>
          </ac:spMkLst>
        </pc:spChg>
        <pc:spChg chg="mod">
          <ac:chgData name="Manojkumar Narayanwal" userId="8df5bd174231b53a" providerId="LiveId" clId="{0707F8EE-5156-4C93-BA3B-CFBB7FFC297E}" dt="2022-11-12T12:30:49.386" v="952" actId="26606"/>
          <ac:spMkLst>
            <pc:docMk/>
            <pc:sldMk cId="2746830552" sldId="335"/>
            <ac:spMk id="5" creationId="{D3A09980-190B-439E-E442-149801E8E04F}"/>
          </ac:spMkLst>
        </pc:spChg>
        <pc:spChg chg="mod">
          <ac:chgData name="Manojkumar Narayanwal" userId="8df5bd174231b53a" providerId="LiveId" clId="{0707F8EE-5156-4C93-BA3B-CFBB7FFC297E}" dt="2022-11-12T12:30:49.386" v="952" actId="26606"/>
          <ac:spMkLst>
            <pc:docMk/>
            <pc:sldMk cId="2746830552" sldId="335"/>
            <ac:spMk id="6" creationId="{A5D696B4-9F54-0975-6E00-6EA2A685C2B1}"/>
          </ac:spMkLst>
        </pc:spChg>
        <pc:spChg chg="add del">
          <ac:chgData name="Manojkumar Narayanwal" userId="8df5bd174231b53a" providerId="LiveId" clId="{0707F8EE-5156-4C93-BA3B-CFBB7FFC297E}" dt="2022-11-12T12:31:38.896" v="954" actId="26606"/>
          <ac:spMkLst>
            <pc:docMk/>
            <pc:sldMk cId="2746830552" sldId="335"/>
            <ac:spMk id="11" creationId="{AD6F6937-3B5A-4391-9F37-58A571B362A9}"/>
          </ac:spMkLst>
        </pc:spChg>
        <pc:spChg chg="add">
          <ac:chgData name="Manojkumar Narayanwal" userId="8df5bd174231b53a" providerId="LiveId" clId="{0707F8EE-5156-4C93-BA3B-CFBB7FFC297E}" dt="2022-11-12T12:31:38.896" v="954" actId="26606"/>
          <ac:spMkLst>
            <pc:docMk/>
            <pc:sldMk cId="2746830552" sldId="335"/>
            <ac:spMk id="16" creationId="{AD6F6937-3B5A-4391-9F37-58A571B362A9}"/>
          </ac:spMkLst>
        </pc:spChg>
        <pc:picChg chg="add del">
          <ac:chgData name="Manojkumar Narayanwal" userId="8df5bd174231b53a" providerId="LiveId" clId="{0707F8EE-5156-4C93-BA3B-CFBB7FFC297E}" dt="2022-11-12T12:30:15.555" v="951" actId="26606"/>
          <ac:picMkLst>
            <pc:docMk/>
            <pc:sldMk cId="2746830552" sldId="335"/>
            <ac:picMk id="8" creationId="{17123636-2D53-99AD-8235-2093BD04158B}"/>
          </ac:picMkLst>
        </pc:picChg>
      </pc:sldChg>
      <pc:sldChg chg="addSp delSp modSp new mod">
        <pc:chgData name="Manojkumar Narayanwal" userId="8df5bd174231b53a" providerId="LiveId" clId="{0707F8EE-5156-4C93-BA3B-CFBB7FFC297E}" dt="2022-11-13T10:33:04.996" v="2292" actId="20577"/>
        <pc:sldMkLst>
          <pc:docMk/>
          <pc:sldMk cId="2540071494" sldId="336"/>
        </pc:sldMkLst>
        <pc:spChg chg="mod">
          <ac:chgData name="Manojkumar Narayanwal" userId="8df5bd174231b53a" providerId="LiveId" clId="{0707F8EE-5156-4C93-BA3B-CFBB7FFC297E}" dt="2022-11-13T10:33:04.996" v="2292" actId="20577"/>
          <ac:spMkLst>
            <pc:docMk/>
            <pc:sldMk cId="2540071494" sldId="336"/>
            <ac:spMk id="2" creationId="{AAF404BC-9615-6D6F-CA4E-874C7DA36C33}"/>
          </ac:spMkLst>
        </pc:spChg>
        <pc:spChg chg="del mod">
          <ac:chgData name="Manojkumar Narayanwal" userId="8df5bd174231b53a" providerId="LiveId" clId="{0707F8EE-5156-4C93-BA3B-CFBB7FFC297E}" dt="2022-11-12T12:49:49.368" v="1436" actId="26606"/>
          <ac:spMkLst>
            <pc:docMk/>
            <pc:sldMk cId="2540071494" sldId="336"/>
            <ac:spMk id="3" creationId="{F4F79CE6-DE9C-D5A7-9D2C-71EA8A6B31D6}"/>
          </ac:spMkLst>
        </pc:spChg>
        <pc:spChg chg="add del mod">
          <ac:chgData name="Manojkumar Narayanwal" userId="8df5bd174231b53a" providerId="LiveId" clId="{0707F8EE-5156-4C93-BA3B-CFBB7FFC297E}" dt="2022-11-12T12:50:38.717" v="1443" actId="11529"/>
          <ac:spMkLst>
            <pc:docMk/>
            <pc:sldMk cId="2540071494" sldId="336"/>
            <ac:spMk id="7" creationId="{FEDB2685-CB7C-CA7F-71CF-2A1DF9BC059C}"/>
          </ac:spMkLst>
        </pc:spChg>
        <pc:spChg chg="mod">
          <ac:chgData name="Manojkumar Narayanwal" userId="8df5bd174231b53a" providerId="LiveId" clId="{0707F8EE-5156-4C93-BA3B-CFBB7FFC297E}" dt="2022-11-13T08:25:08.683" v="1544" actId="404"/>
          <ac:spMkLst>
            <pc:docMk/>
            <pc:sldMk cId="2540071494" sldId="336"/>
            <ac:spMk id="10" creationId="{26ABF165-F1B6-35CC-73CF-E8D1F6847A00}"/>
          </ac:spMkLst>
        </pc:spChg>
        <pc:spChg chg="mod">
          <ac:chgData name="Manojkumar Narayanwal" userId="8df5bd174231b53a" providerId="LiveId" clId="{0707F8EE-5156-4C93-BA3B-CFBB7FFC297E}" dt="2022-11-13T08:25:08.683" v="1544" actId="404"/>
          <ac:spMkLst>
            <pc:docMk/>
            <pc:sldMk cId="2540071494" sldId="336"/>
            <ac:spMk id="11" creationId="{7AA0CB0C-3746-87D3-055E-EA795E8853B1}"/>
          </ac:spMkLst>
        </pc:spChg>
        <pc:spChg chg="mod">
          <ac:chgData name="Manojkumar Narayanwal" userId="8df5bd174231b53a" providerId="LiveId" clId="{0707F8EE-5156-4C93-BA3B-CFBB7FFC297E}" dt="2022-11-13T08:25:08.683" v="1544" actId="404"/>
          <ac:spMkLst>
            <pc:docMk/>
            <pc:sldMk cId="2540071494" sldId="336"/>
            <ac:spMk id="12" creationId="{A028A29F-2AFC-7377-2E44-1666254B7E8D}"/>
          </ac:spMkLst>
        </pc:spChg>
        <pc:spChg chg="mod">
          <ac:chgData name="Manojkumar Narayanwal" userId="8df5bd174231b53a" providerId="LiveId" clId="{0707F8EE-5156-4C93-BA3B-CFBB7FFC297E}" dt="2022-11-13T08:25:08.683" v="1544" actId="404"/>
          <ac:spMkLst>
            <pc:docMk/>
            <pc:sldMk cId="2540071494" sldId="336"/>
            <ac:spMk id="13" creationId="{E8880707-31D8-9683-9CAD-DABAB17752F7}"/>
          </ac:spMkLst>
        </pc:spChg>
        <pc:spChg chg="mod">
          <ac:chgData name="Manojkumar Narayanwal" userId="8df5bd174231b53a" providerId="LiveId" clId="{0707F8EE-5156-4C93-BA3B-CFBB7FFC297E}" dt="2022-11-13T08:25:08.683" v="1544" actId="404"/>
          <ac:spMkLst>
            <pc:docMk/>
            <pc:sldMk cId="2540071494" sldId="336"/>
            <ac:spMk id="14" creationId="{45B6979A-F655-01DB-E596-CAF70ED8B5E8}"/>
          </ac:spMkLst>
        </pc:spChg>
        <pc:spChg chg="del mod">
          <ac:chgData name="Manojkumar Narayanwal" userId="8df5bd174231b53a" providerId="LiveId" clId="{0707F8EE-5156-4C93-BA3B-CFBB7FFC297E}" dt="2022-11-13T08:24:39.338" v="1540" actId="478"/>
          <ac:spMkLst>
            <pc:docMk/>
            <pc:sldMk cId="2540071494" sldId="336"/>
            <ac:spMk id="15" creationId="{DDD14C7C-3DD4-F7F4-12EA-0338E4BA4177}"/>
          </ac:spMkLst>
        </pc:spChg>
        <pc:grpChg chg="mod">
          <ac:chgData name="Manojkumar Narayanwal" userId="8df5bd174231b53a" providerId="LiveId" clId="{0707F8EE-5156-4C93-BA3B-CFBB7FFC297E}" dt="2022-11-13T08:24:48.757" v="1541" actId="14100"/>
          <ac:grpSpMkLst>
            <pc:docMk/>
            <pc:sldMk cId="2540071494" sldId="336"/>
            <ac:grpSpMk id="9" creationId="{851A1250-E3A7-1615-6C9B-3B1E68F12847}"/>
          </ac:grpSpMkLst>
        </pc:grpChg>
        <pc:graphicFrameChg chg="add del mod">
          <ac:chgData name="Manojkumar Narayanwal" userId="8df5bd174231b53a" providerId="LiveId" clId="{0707F8EE-5156-4C93-BA3B-CFBB7FFC297E}" dt="2022-11-12T12:50:45.274" v="1444" actId="18245"/>
          <ac:graphicFrameMkLst>
            <pc:docMk/>
            <pc:sldMk cId="2540071494" sldId="336"/>
            <ac:graphicFrameMk id="8" creationId="{899A3D06-2DF8-BE2C-0F5D-9720992E5AFB}"/>
          </ac:graphicFrameMkLst>
        </pc:graphicFrameChg>
      </pc:sldChg>
      <pc:sldChg chg="addSp delSp modSp new mod setBg">
        <pc:chgData name="Manojkumar Narayanwal" userId="8df5bd174231b53a" providerId="LiveId" clId="{0707F8EE-5156-4C93-BA3B-CFBB7FFC297E}" dt="2022-11-13T10:32:49.065" v="2286" actId="20577"/>
        <pc:sldMkLst>
          <pc:docMk/>
          <pc:sldMk cId="2459474526" sldId="337"/>
        </pc:sldMkLst>
        <pc:spChg chg="mod">
          <ac:chgData name="Manojkumar Narayanwal" userId="8df5bd174231b53a" providerId="LiveId" clId="{0707F8EE-5156-4C93-BA3B-CFBB7FFC297E}" dt="2022-11-13T10:32:49.065" v="2286" actId="20577"/>
          <ac:spMkLst>
            <pc:docMk/>
            <pc:sldMk cId="2459474526" sldId="337"/>
            <ac:spMk id="2" creationId="{DB646316-7638-866E-E7DC-9482866C7DFA}"/>
          </ac:spMkLst>
        </pc:spChg>
        <pc:spChg chg="add del mod">
          <ac:chgData name="Manojkumar Narayanwal" userId="8df5bd174231b53a" providerId="LiveId" clId="{0707F8EE-5156-4C93-BA3B-CFBB7FFC297E}" dt="2022-11-13T10:19:26.961" v="2186" actId="26606"/>
          <ac:spMkLst>
            <pc:docMk/>
            <pc:sldMk cId="2459474526" sldId="337"/>
            <ac:spMk id="3" creationId="{9748851D-6D7D-15F6-2836-2499AC8927FC}"/>
          </ac:spMkLst>
        </pc:spChg>
        <pc:spChg chg="mod">
          <ac:chgData name="Manojkumar Narayanwal" userId="8df5bd174231b53a" providerId="LiveId" clId="{0707F8EE-5156-4C93-BA3B-CFBB7FFC297E}" dt="2022-11-13T10:19:26.961" v="2186" actId="26606"/>
          <ac:spMkLst>
            <pc:docMk/>
            <pc:sldMk cId="2459474526" sldId="337"/>
            <ac:spMk id="4" creationId="{E92E54E0-D349-785C-E585-5FC86C5ED2E6}"/>
          </ac:spMkLst>
        </pc:spChg>
        <pc:spChg chg="mod">
          <ac:chgData name="Manojkumar Narayanwal" userId="8df5bd174231b53a" providerId="LiveId" clId="{0707F8EE-5156-4C93-BA3B-CFBB7FFC297E}" dt="2022-11-13T10:19:26.961" v="2186" actId="26606"/>
          <ac:spMkLst>
            <pc:docMk/>
            <pc:sldMk cId="2459474526" sldId="337"/>
            <ac:spMk id="5" creationId="{1B6DF28E-C8EE-AAFC-B258-3B1F219890A4}"/>
          </ac:spMkLst>
        </pc:spChg>
        <pc:spChg chg="mod">
          <ac:chgData name="Manojkumar Narayanwal" userId="8df5bd174231b53a" providerId="LiveId" clId="{0707F8EE-5156-4C93-BA3B-CFBB7FFC297E}" dt="2022-11-13T10:19:50.255" v="2187" actId="26606"/>
          <ac:spMkLst>
            <pc:docMk/>
            <pc:sldMk cId="2459474526" sldId="337"/>
            <ac:spMk id="6" creationId="{17404B57-FCC9-FC6D-1258-F36614B9DD14}"/>
          </ac:spMkLst>
        </pc:spChg>
        <pc:spChg chg="mod">
          <ac:chgData name="Manojkumar Narayanwal" userId="8df5bd174231b53a" providerId="LiveId" clId="{0707F8EE-5156-4C93-BA3B-CFBB7FFC297E}" dt="2022-11-13T10:30:25.548" v="2261" actId="692"/>
          <ac:spMkLst>
            <pc:docMk/>
            <pc:sldMk cId="2459474526" sldId="337"/>
            <ac:spMk id="10" creationId="{0C46AA8C-FB4E-C993-5956-7BA67DD95356}"/>
          </ac:spMkLst>
        </pc:spChg>
        <pc:spChg chg="mod">
          <ac:chgData name="Manojkumar Narayanwal" userId="8df5bd174231b53a" providerId="LiveId" clId="{0707F8EE-5156-4C93-BA3B-CFBB7FFC297E}" dt="2022-11-13T10:30:25.548" v="2261" actId="692"/>
          <ac:spMkLst>
            <pc:docMk/>
            <pc:sldMk cId="2459474526" sldId="337"/>
            <ac:spMk id="11" creationId="{61485F06-02EE-3DFE-50CC-861289ECED5E}"/>
          </ac:spMkLst>
        </pc:spChg>
        <pc:spChg chg="add del">
          <ac:chgData name="Manojkumar Narayanwal" userId="8df5bd174231b53a" providerId="LiveId" clId="{0707F8EE-5156-4C93-BA3B-CFBB7FFC297E}" dt="2022-11-13T10:19:50.255" v="2187" actId="26606"/>
          <ac:spMkLst>
            <pc:docMk/>
            <pc:sldMk cId="2459474526" sldId="337"/>
            <ac:spMk id="12" creationId="{67218665-EA77-40EC-8172-4F17E2DEDB3D}"/>
          </ac:spMkLst>
        </pc:spChg>
        <pc:spChg chg="mod">
          <ac:chgData name="Manojkumar Narayanwal" userId="8df5bd174231b53a" providerId="LiveId" clId="{0707F8EE-5156-4C93-BA3B-CFBB7FFC297E}" dt="2022-11-13T10:30:25.548" v="2261" actId="692"/>
          <ac:spMkLst>
            <pc:docMk/>
            <pc:sldMk cId="2459474526" sldId="337"/>
            <ac:spMk id="13" creationId="{8BCAB3DD-0D16-6B36-6160-E0B158E51ABD}"/>
          </ac:spMkLst>
        </pc:spChg>
        <pc:spChg chg="mod">
          <ac:chgData name="Manojkumar Narayanwal" userId="8df5bd174231b53a" providerId="LiveId" clId="{0707F8EE-5156-4C93-BA3B-CFBB7FFC297E}" dt="2022-11-13T10:30:25.548" v="2261" actId="692"/>
          <ac:spMkLst>
            <pc:docMk/>
            <pc:sldMk cId="2459474526" sldId="337"/>
            <ac:spMk id="14" creationId="{C967F809-5020-2173-2254-0BACC3E9CC01}"/>
          </ac:spMkLst>
        </pc:spChg>
        <pc:spChg chg="mod">
          <ac:chgData name="Manojkumar Narayanwal" userId="8df5bd174231b53a" providerId="LiveId" clId="{0707F8EE-5156-4C93-BA3B-CFBB7FFC297E}" dt="2022-11-13T10:30:25.548" v="2261" actId="692"/>
          <ac:spMkLst>
            <pc:docMk/>
            <pc:sldMk cId="2459474526" sldId="337"/>
            <ac:spMk id="15" creationId="{16C406E4-B1D6-79D7-16CB-427AB96BEE4B}"/>
          </ac:spMkLst>
        </pc:spChg>
        <pc:spChg chg="mod">
          <ac:chgData name="Manojkumar Narayanwal" userId="8df5bd174231b53a" providerId="LiveId" clId="{0707F8EE-5156-4C93-BA3B-CFBB7FFC297E}" dt="2022-11-13T10:30:25.548" v="2261" actId="692"/>
          <ac:spMkLst>
            <pc:docMk/>
            <pc:sldMk cId="2459474526" sldId="337"/>
            <ac:spMk id="16" creationId="{57D3ECF4-4C80-0C22-9D61-A995B10E76BD}"/>
          </ac:spMkLst>
        </pc:spChg>
        <pc:spChg chg="mod">
          <ac:chgData name="Manojkumar Narayanwal" userId="8df5bd174231b53a" providerId="LiveId" clId="{0707F8EE-5156-4C93-BA3B-CFBB7FFC297E}" dt="2022-11-13T10:30:25.548" v="2261" actId="692"/>
          <ac:spMkLst>
            <pc:docMk/>
            <pc:sldMk cId="2459474526" sldId="337"/>
            <ac:spMk id="17" creationId="{CDD068DA-CDFD-45D7-AA83-3B12364B33EA}"/>
          </ac:spMkLst>
        </pc:spChg>
        <pc:spChg chg="mod">
          <ac:chgData name="Manojkumar Narayanwal" userId="8df5bd174231b53a" providerId="LiveId" clId="{0707F8EE-5156-4C93-BA3B-CFBB7FFC297E}" dt="2022-11-13T10:30:25.548" v="2261" actId="692"/>
          <ac:spMkLst>
            <pc:docMk/>
            <pc:sldMk cId="2459474526" sldId="337"/>
            <ac:spMk id="18" creationId="{ADCCFF99-CF6E-E8D3-3B62-C439CE1CD848}"/>
          </ac:spMkLst>
        </pc:spChg>
        <pc:spChg chg="mod">
          <ac:chgData name="Manojkumar Narayanwal" userId="8df5bd174231b53a" providerId="LiveId" clId="{0707F8EE-5156-4C93-BA3B-CFBB7FFC297E}" dt="2022-11-13T10:30:25.548" v="2261" actId="692"/>
          <ac:spMkLst>
            <pc:docMk/>
            <pc:sldMk cId="2459474526" sldId="337"/>
            <ac:spMk id="19" creationId="{C222A510-BB95-F19C-322C-EB81CEDCB0BA}"/>
          </ac:spMkLst>
        </pc:spChg>
        <pc:spChg chg="mod">
          <ac:chgData name="Manojkumar Narayanwal" userId="8df5bd174231b53a" providerId="LiveId" clId="{0707F8EE-5156-4C93-BA3B-CFBB7FFC297E}" dt="2022-11-13T10:30:25.548" v="2261" actId="692"/>
          <ac:spMkLst>
            <pc:docMk/>
            <pc:sldMk cId="2459474526" sldId="337"/>
            <ac:spMk id="20" creationId="{48CE7B2F-E597-6CFC-4E9D-2F2EF0F33663}"/>
          </ac:spMkLst>
        </pc:spChg>
        <pc:spChg chg="mod">
          <ac:chgData name="Manojkumar Narayanwal" userId="8df5bd174231b53a" providerId="LiveId" clId="{0707F8EE-5156-4C93-BA3B-CFBB7FFC297E}" dt="2022-11-13T10:30:25.548" v="2261" actId="692"/>
          <ac:spMkLst>
            <pc:docMk/>
            <pc:sldMk cId="2459474526" sldId="337"/>
            <ac:spMk id="21" creationId="{7D078192-4609-F0CF-70D1-EE5C9DBF4FB4}"/>
          </ac:spMkLst>
        </pc:spChg>
        <pc:spChg chg="mod">
          <ac:chgData name="Manojkumar Narayanwal" userId="8df5bd174231b53a" providerId="LiveId" clId="{0707F8EE-5156-4C93-BA3B-CFBB7FFC297E}" dt="2022-11-13T10:30:25.548" v="2261" actId="692"/>
          <ac:spMkLst>
            <pc:docMk/>
            <pc:sldMk cId="2459474526" sldId="337"/>
            <ac:spMk id="22" creationId="{7D383EA1-8370-501A-D93B-9FD5B543190F}"/>
          </ac:spMkLst>
        </pc:spChg>
        <pc:spChg chg="mod">
          <ac:chgData name="Manojkumar Narayanwal" userId="8df5bd174231b53a" providerId="LiveId" clId="{0707F8EE-5156-4C93-BA3B-CFBB7FFC297E}" dt="2022-11-13T10:30:25.548" v="2261" actId="692"/>
          <ac:spMkLst>
            <pc:docMk/>
            <pc:sldMk cId="2459474526" sldId="337"/>
            <ac:spMk id="23" creationId="{49BE7A20-F01F-257D-78D3-F2231A84186D}"/>
          </ac:spMkLst>
        </pc:spChg>
        <pc:spChg chg="mod">
          <ac:chgData name="Manojkumar Narayanwal" userId="8df5bd174231b53a" providerId="LiveId" clId="{0707F8EE-5156-4C93-BA3B-CFBB7FFC297E}" dt="2022-11-13T10:30:25.548" v="2261" actId="692"/>
          <ac:spMkLst>
            <pc:docMk/>
            <pc:sldMk cId="2459474526" sldId="337"/>
            <ac:spMk id="24" creationId="{F86224F9-D728-4574-AF31-07509CF3A0F7}"/>
          </ac:spMkLst>
        </pc:spChg>
        <pc:spChg chg="mod">
          <ac:chgData name="Manojkumar Narayanwal" userId="8df5bd174231b53a" providerId="LiveId" clId="{0707F8EE-5156-4C93-BA3B-CFBB7FFC297E}" dt="2022-11-13T10:30:25.548" v="2261" actId="692"/>
          <ac:spMkLst>
            <pc:docMk/>
            <pc:sldMk cId="2459474526" sldId="337"/>
            <ac:spMk id="25" creationId="{F3E731FD-7F99-9845-23A5-6515D9CBFDB2}"/>
          </ac:spMkLst>
        </pc:spChg>
        <pc:spChg chg="mod">
          <ac:chgData name="Manojkumar Narayanwal" userId="8df5bd174231b53a" providerId="LiveId" clId="{0707F8EE-5156-4C93-BA3B-CFBB7FFC297E}" dt="2022-11-13T10:30:25.548" v="2261" actId="692"/>
          <ac:spMkLst>
            <pc:docMk/>
            <pc:sldMk cId="2459474526" sldId="337"/>
            <ac:spMk id="26" creationId="{D74ECDFD-42BE-601C-9277-8D91CE2C2BF7}"/>
          </ac:spMkLst>
        </pc:spChg>
        <pc:spChg chg="mod">
          <ac:chgData name="Manojkumar Narayanwal" userId="8df5bd174231b53a" providerId="LiveId" clId="{0707F8EE-5156-4C93-BA3B-CFBB7FFC297E}" dt="2022-11-13T10:30:25.548" v="2261" actId="692"/>
          <ac:spMkLst>
            <pc:docMk/>
            <pc:sldMk cId="2459474526" sldId="337"/>
            <ac:spMk id="27" creationId="{87F628E1-6B43-D441-2BEA-7A23D11844EC}"/>
          </ac:spMkLst>
        </pc:spChg>
        <pc:spChg chg="mod">
          <ac:chgData name="Manojkumar Narayanwal" userId="8df5bd174231b53a" providerId="LiveId" clId="{0707F8EE-5156-4C93-BA3B-CFBB7FFC297E}" dt="2022-11-13T10:30:25.548" v="2261" actId="692"/>
          <ac:spMkLst>
            <pc:docMk/>
            <pc:sldMk cId="2459474526" sldId="337"/>
            <ac:spMk id="28" creationId="{85007AF5-712B-9DD7-96BC-8C6D17F301EA}"/>
          </ac:spMkLst>
        </pc:spChg>
        <pc:spChg chg="mod">
          <ac:chgData name="Manojkumar Narayanwal" userId="8df5bd174231b53a" providerId="LiveId" clId="{0707F8EE-5156-4C93-BA3B-CFBB7FFC297E}" dt="2022-11-13T10:30:25.548" v="2261" actId="692"/>
          <ac:spMkLst>
            <pc:docMk/>
            <pc:sldMk cId="2459474526" sldId="337"/>
            <ac:spMk id="29" creationId="{F9141EDE-EA1D-6638-2D7F-CC7ACCCBC29E}"/>
          </ac:spMkLst>
        </pc:spChg>
        <pc:spChg chg="mod">
          <ac:chgData name="Manojkumar Narayanwal" userId="8df5bd174231b53a" providerId="LiveId" clId="{0707F8EE-5156-4C93-BA3B-CFBB7FFC297E}" dt="2022-11-13T10:30:25.548" v="2261" actId="692"/>
          <ac:spMkLst>
            <pc:docMk/>
            <pc:sldMk cId="2459474526" sldId="337"/>
            <ac:spMk id="30" creationId="{ECBB2526-8AD7-B5CE-D66A-F456910B99F1}"/>
          </ac:spMkLst>
        </pc:spChg>
        <pc:spChg chg="mod">
          <ac:chgData name="Manojkumar Narayanwal" userId="8df5bd174231b53a" providerId="LiveId" clId="{0707F8EE-5156-4C93-BA3B-CFBB7FFC297E}" dt="2022-11-13T10:30:25.548" v="2261" actId="692"/>
          <ac:spMkLst>
            <pc:docMk/>
            <pc:sldMk cId="2459474526" sldId="337"/>
            <ac:spMk id="31" creationId="{4E1EE766-1B61-C4A4-5945-1BD9E2CEE3CC}"/>
          </ac:spMkLst>
        </pc:spChg>
        <pc:grpChg chg="mod">
          <ac:chgData name="Manojkumar Narayanwal" userId="8df5bd174231b53a" providerId="LiveId" clId="{0707F8EE-5156-4C93-BA3B-CFBB7FFC297E}" dt="2022-11-13T10:30:19.891" v="2260" actId="207"/>
          <ac:grpSpMkLst>
            <pc:docMk/>
            <pc:sldMk cId="2459474526" sldId="337"/>
            <ac:grpSpMk id="7" creationId="{5B289D80-6F9F-4A37-63A3-CD6F29E1D4F0}"/>
          </ac:grpSpMkLst>
        </pc:grpChg>
        <pc:graphicFrameChg chg="add del">
          <ac:chgData name="Manojkumar Narayanwal" userId="8df5bd174231b53a" providerId="LiveId" clId="{0707F8EE-5156-4C93-BA3B-CFBB7FFC297E}" dt="2022-11-13T10:15:09.513" v="2167" actId="26606"/>
          <ac:graphicFrameMkLst>
            <pc:docMk/>
            <pc:sldMk cId="2459474526" sldId="337"/>
            <ac:graphicFrameMk id="8" creationId="{1CDCABAF-0838-8672-5824-6569FAE290F7}"/>
          </ac:graphicFrameMkLst>
        </pc:graphicFrameChg>
        <pc:graphicFrameChg chg="add del mod modGraphic">
          <ac:chgData name="Manojkumar Narayanwal" userId="8df5bd174231b53a" providerId="LiveId" clId="{0707F8EE-5156-4C93-BA3B-CFBB7FFC297E}" dt="2022-11-13T10:24:17.481" v="2215" actId="18245"/>
          <ac:graphicFrameMkLst>
            <pc:docMk/>
            <pc:sldMk cId="2459474526" sldId="337"/>
            <ac:graphicFrameMk id="9" creationId="{695E4FAD-21D5-BC5C-91AE-90478F9D7B84}"/>
          </ac:graphicFrameMkLst>
        </pc:graphicFrameChg>
      </pc:sldChg>
      <pc:sldChg chg="addSp modSp new mod setBg">
        <pc:chgData name="Manojkumar Narayanwal" userId="8df5bd174231b53a" providerId="LiveId" clId="{0707F8EE-5156-4C93-BA3B-CFBB7FFC297E}" dt="2022-11-13T10:40:34.513" v="2524" actId="403"/>
        <pc:sldMkLst>
          <pc:docMk/>
          <pc:sldMk cId="2020901316" sldId="338"/>
        </pc:sldMkLst>
        <pc:spChg chg="mod">
          <ac:chgData name="Manojkumar Narayanwal" userId="8df5bd174231b53a" providerId="LiveId" clId="{0707F8EE-5156-4C93-BA3B-CFBB7FFC297E}" dt="2022-11-13T10:39:57.367" v="2521" actId="26606"/>
          <ac:spMkLst>
            <pc:docMk/>
            <pc:sldMk cId="2020901316" sldId="338"/>
            <ac:spMk id="2" creationId="{17C659FE-BB3E-78A3-947A-880AE00BA185}"/>
          </ac:spMkLst>
        </pc:spChg>
        <pc:spChg chg="mod">
          <ac:chgData name="Manojkumar Narayanwal" userId="8df5bd174231b53a" providerId="LiveId" clId="{0707F8EE-5156-4C93-BA3B-CFBB7FFC297E}" dt="2022-11-13T10:40:34.513" v="2524" actId="403"/>
          <ac:spMkLst>
            <pc:docMk/>
            <pc:sldMk cId="2020901316" sldId="338"/>
            <ac:spMk id="3" creationId="{35B18880-30CE-153A-E371-1B971FA48A4C}"/>
          </ac:spMkLst>
        </pc:spChg>
        <pc:spChg chg="mod">
          <ac:chgData name="Manojkumar Narayanwal" userId="8df5bd174231b53a" providerId="LiveId" clId="{0707F8EE-5156-4C93-BA3B-CFBB7FFC297E}" dt="2022-11-13T10:39:57.367" v="2521" actId="26606"/>
          <ac:spMkLst>
            <pc:docMk/>
            <pc:sldMk cId="2020901316" sldId="338"/>
            <ac:spMk id="4" creationId="{DB12C1BD-D4DB-EEFD-E70A-4B01774AC970}"/>
          </ac:spMkLst>
        </pc:spChg>
        <pc:spChg chg="mod">
          <ac:chgData name="Manojkumar Narayanwal" userId="8df5bd174231b53a" providerId="LiveId" clId="{0707F8EE-5156-4C93-BA3B-CFBB7FFC297E}" dt="2022-11-13T10:39:57.367" v="2521" actId="26606"/>
          <ac:spMkLst>
            <pc:docMk/>
            <pc:sldMk cId="2020901316" sldId="338"/>
            <ac:spMk id="5" creationId="{7201BFD5-99A1-2E4E-51A5-5A81588A5274}"/>
          </ac:spMkLst>
        </pc:spChg>
        <pc:spChg chg="mod">
          <ac:chgData name="Manojkumar Narayanwal" userId="8df5bd174231b53a" providerId="LiveId" clId="{0707F8EE-5156-4C93-BA3B-CFBB7FFC297E}" dt="2022-11-13T10:39:57.367" v="2521" actId="26606"/>
          <ac:spMkLst>
            <pc:docMk/>
            <pc:sldMk cId="2020901316" sldId="338"/>
            <ac:spMk id="6" creationId="{6F1FC9C1-B3E5-C1B6-FB36-59690ECB7FEA}"/>
          </ac:spMkLst>
        </pc:spChg>
        <pc:picChg chg="add">
          <ac:chgData name="Manojkumar Narayanwal" userId="8df5bd174231b53a" providerId="LiveId" clId="{0707F8EE-5156-4C93-BA3B-CFBB7FFC297E}" dt="2022-11-13T10:39:57.367" v="2521" actId="26606"/>
          <ac:picMkLst>
            <pc:docMk/>
            <pc:sldMk cId="2020901316" sldId="338"/>
            <ac:picMk id="10" creationId="{EBCF9528-2FA7-A907-CC73-78D3FA40EA43}"/>
          </ac:picMkLst>
        </pc:picChg>
      </pc:sldChg>
      <pc:sldChg chg="addSp delSp modSp new mod addCm delCm modNotesTx">
        <pc:chgData name="Manojkumar Narayanwal" userId="8df5bd174231b53a" providerId="LiveId" clId="{0707F8EE-5156-4C93-BA3B-CFBB7FFC297E}" dt="2022-11-13T17:47:04.767" v="3909" actId="20577"/>
        <pc:sldMkLst>
          <pc:docMk/>
          <pc:sldMk cId="4058444921" sldId="339"/>
        </pc:sldMkLst>
        <pc:spChg chg="mod">
          <ac:chgData name="Manojkumar Narayanwal" userId="8df5bd174231b53a" providerId="LiveId" clId="{0707F8EE-5156-4C93-BA3B-CFBB7FFC297E}" dt="2022-11-13T17:40:45.682" v="3887" actId="20577"/>
          <ac:spMkLst>
            <pc:docMk/>
            <pc:sldMk cId="4058444921" sldId="339"/>
            <ac:spMk id="2" creationId="{0E75F982-7904-414F-721C-2C35515CEB03}"/>
          </ac:spMkLst>
        </pc:spChg>
        <pc:spChg chg="del mod">
          <ac:chgData name="Manojkumar Narayanwal" userId="8df5bd174231b53a" providerId="LiveId" clId="{0707F8EE-5156-4C93-BA3B-CFBB7FFC297E}" dt="2022-11-13T11:49:52.298" v="2546" actId="3680"/>
          <ac:spMkLst>
            <pc:docMk/>
            <pc:sldMk cId="4058444921" sldId="339"/>
            <ac:spMk id="3" creationId="{D69113F1-A404-5B3B-80E0-57A1F2A4815E}"/>
          </ac:spMkLst>
        </pc:spChg>
        <pc:graphicFrameChg chg="add mod ord modGraphic">
          <ac:chgData name="Manojkumar Narayanwal" userId="8df5bd174231b53a" providerId="LiveId" clId="{0707F8EE-5156-4C93-BA3B-CFBB7FFC297E}" dt="2022-11-13T17:47:04.767" v="3909" actId="20577"/>
          <ac:graphicFrameMkLst>
            <pc:docMk/>
            <pc:sldMk cId="4058444921" sldId="339"/>
            <ac:graphicFrameMk id="7" creationId="{013A7315-3162-A7D3-3D7A-390B2B178955}"/>
          </ac:graphicFrameMkLst>
        </pc:graphicFrameChg>
      </pc:sldChg>
      <pc:sldChg chg="addSp delSp modSp new mod">
        <pc:chgData name="Manojkumar Narayanwal" userId="8df5bd174231b53a" providerId="LiveId" clId="{0707F8EE-5156-4C93-BA3B-CFBB7FFC297E}" dt="2022-11-13T18:08:22.532" v="4186" actId="6549"/>
        <pc:sldMkLst>
          <pc:docMk/>
          <pc:sldMk cId="3878477794" sldId="340"/>
        </pc:sldMkLst>
        <pc:spChg chg="mod">
          <ac:chgData name="Manojkumar Narayanwal" userId="8df5bd174231b53a" providerId="LiveId" clId="{0707F8EE-5156-4C93-BA3B-CFBB7FFC297E}" dt="2022-11-13T18:02:56.878" v="4107" actId="1076"/>
          <ac:spMkLst>
            <pc:docMk/>
            <pc:sldMk cId="3878477794" sldId="340"/>
            <ac:spMk id="2" creationId="{DF4733FE-4862-F2AD-C251-2DBCE237597D}"/>
          </ac:spMkLst>
        </pc:spChg>
        <pc:spChg chg="del mod">
          <ac:chgData name="Manojkumar Narayanwal" userId="8df5bd174231b53a" providerId="LiveId" clId="{0707F8EE-5156-4C93-BA3B-CFBB7FFC297E}" dt="2022-11-13T17:40:02.124" v="3874" actId="3680"/>
          <ac:spMkLst>
            <pc:docMk/>
            <pc:sldMk cId="3878477794" sldId="340"/>
            <ac:spMk id="3" creationId="{DBE4C6FF-0460-1AB8-3E7A-9AD1B12DE68C}"/>
          </ac:spMkLst>
        </pc:spChg>
        <pc:graphicFrameChg chg="add mod ord modGraphic">
          <ac:chgData name="Manojkumar Narayanwal" userId="8df5bd174231b53a" providerId="LiveId" clId="{0707F8EE-5156-4C93-BA3B-CFBB7FFC297E}" dt="2022-11-13T18:08:22.532" v="4186" actId="6549"/>
          <ac:graphicFrameMkLst>
            <pc:docMk/>
            <pc:sldMk cId="3878477794" sldId="340"/>
            <ac:graphicFrameMk id="7" creationId="{27C6B712-ADDD-D819-54EF-A58147FD3427}"/>
          </ac:graphicFrameMkLst>
        </pc:graphicFrameChg>
      </pc:sldChg>
    </pc:docChg>
  </pc:docChgLst>
  <pc:docChgLst>
    <pc:chgData name="Manojkumar Narayanwal" userId="8df5bd174231b53a" providerId="Windows Live" clId="Web-{F804A2B9-41A9-4EDC-AE12-0104688E3C84}"/>
    <pc:docChg chg="modSld addMainMaster delMainMaster">
      <pc:chgData name="Manojkumar Narayanwal" userId="8df5bd174231b53a" providerId="Windows Live" clId="Web-{F804A2B9-41A9-4EDC-AE12-0104688E3C84}" dt="2022-11-29T05:56:09.385" v="72" actId="14100"/>
      <pc:docMkLst>
        <pc:docMk/>
      </pc:docMkLst>
      <pc:sldChg chg="addSp delSp modSp mod setBg modClrScheme addAnim delAnim setClrOvrMap delDesignElem chgLayout">
        <pc:chgData name="Manojkumar Narayanwal" userId="8df5bd174231b53a" providerId="Windows Live" clId="Web-{F804A2B9-41A9-4EDC-AE12-0104688E3C84}" dt="2022-11-29T05:49:35.814" v="11"/>
        <pc:sldMkLst>
          <pc:docMk/>
          <pc:sldMk cId="703580386" sldId="256"/>
        </pc:sldMkLst>
        <pc:spChg chg="mod ord">
          <ac:chgData name="Manojkumar Narayanwal" userId="8df5bd174231b53a" providerId="Windows Live" clId="Web-{F804A2B9-41A9-4EDC-AE12-0104688E3C84}" dt="2022-11-29T05:49:35.814" v="11"/>
          <ac:spMkLst>
            <pc:docMk/>
            <pc:sldMk cId="703580386" sldId="256"/>
            <ac:spMk id="4" creationId="{2E9A7C78-91FD-4B88-953D-5A4363761BD1}"/>
          </ac:spMkLst>
        </pc:spChg>
        <pc:spChg chg="mod ord">
          <ac:chgData name="Manojkumar Narayanwal" userId="8df5bd174231b53a" providerId="Windows Live" clId="Web-{F804A2B9-41A9-4EDC-AE12-0104688E3C84}" dt="2022-11-29T05:49:35.814" v="11"/>
          <ac:spMkLst>
            <pc:docMk/>
            <pc:sldMk cId="703580386" sldId="256"/>
            <ac:spMk id="5" creationId="{AD04BED3-CF2E-4CAD-8CE8-ED3ED12AEBD6}"/>
          </ac:spMkLst>
        </pc:spChg>
        <pc:spChg chg="add del">
          <ac:chgData name="Manojkumar Narayanwal" userId="8df5bd174231b53a" providerId="Windows Live" clId="Web-{F804A2B9-41A9-4EDC-AE12-0104688E3C84}" dt="2022-11-29T05:48:20.235" v="5"/>
          <ac:spMkLst>
            <pc:docMk/>
            <pc:sldMk cId="703580386" sldId="256"/>
            <ac:spMk id="10" creationId="{BD976C13-68E6-4E25-B13E-FC3A2D3F66E3}"/>
          </ac:spMkLst>
        </pc:spChg>
        <pc:spChg chg="add del">
          <ac:chgData name="Manojkumar Narayanwal" userId="8df5bd174231b53a" providerId="Windows Live" clId="Web-{F804A2B9-41A9-4EDC-AE12-0104688E3C84}" dt="2022-11-29T05:47:49.078" v="3"/>
          <ac:spMkLst>
            <pc:docMk/>
            <pc:sldMk cId="703580386" sldId="256"/>
            <ac:spMk id="11" creationId="{CD333CBE-B699-4E3B-9F45-C045F773434F}"/>
          </ac:spMkLst>
        </pc:spChg>
        <pc:spChg chg="add del">
          <ac:chgData name="Manojkumar Narayanwal" userId="8df5bd174231b53a" providerId="Windows Live" clId="Web-{F804A2B9-41A9-4EDC-AE12-0104688E3C84}" dt="2022-11-29T05:48:20.235" v="5"/>
          <ac:spMkLst>
            <pc:docMk/>
            <pc:sldMk cId="703580386" sldId="256"/>
            <ac:spMk id="12" creationId="{1E24A02E-5FD2-428E-A1E4-FDF96B0B6CE8}"/>
          </ac:spMkLst>
        </pc:spChg>
        <pc:spChg chg="add del">
          <ac:chgData name="Manojkumar Narayanwal" userId="8df5bd174231b53a" providerId="Windows Live" clId="Web-{F804A2B9-41A9-4EDC-AE12-0104688E3C84}" dt="2022-11-29T05:47:49.078" v="3"/>
          <ac:spMkLst>
            <pc:docMk/>
            <pc:sldMk cId="703580386" sldId="256"/>
            <ac:spMk id="13" creationId="{1E437638-E86C-41B1-BC86-6F186CB35AA8}"/>
          </ac:spMkLst>
        </pc:spChg>
        <pc:spChg chg="add del">
          <ac:chgData name="Manojkumar Narayanwal" userId="8df5bd174231b53a" providerId="Windows Live" clId="Web-{F804A2B9-41A9-4EDC-AE12-0104688E3C84}" dt="2022-11-29T05:48:20.235" v="5"/>
          <ac:spMkLst>
            <pc:docMk/>
            <pc:sldMk cId="703580386" sldId="256"/>
            <ac:spMk id="14" creationId="{2808B93E-0C39-407B-943D-71F2BAFB4CB4}"/>
          </ac:spMkLst>
        </pc:spChg>
        <pc:spChg chg="add del">
          <ac:chgData name="Manojkumar Narayanwal" userId="8df5bd174231b53a" providerId="Windows Live" clId="Web-{F804A2B9-41A9-4EDC-AE12-0104688E3C84}" dt="2022-11-29T05:49:06.298" v="9"/>
          <ac:spMkLst>
            <pc:docMk/>
            <pc:sldMk cId="703580386" sldId="256"/>
            <ac:spMk id="15" creationId="{989BE678-777B-482A-A616-FEDC47B162E5}"/>
          </ac:spMkLst>
        </pc:spChg>
        <pc:spChg chg="add del">
          <ac:chgData name="Manojkumar Narayanwal" userId="8df5bd174231b53a" providerId="Windows Live" clId="Web-{F804A2B9-41A9-4EDC-AE12-0104688E3C84}" dt="2022-11-29T05:48:20.235" v="5"/>
          <ac:spMkLst>
            <pc:docMk/>
            <pc:sldMk cId="703580386" sldId="256"/>
            <ac:spMk id="16" creationId="{7C7E1896-2992-48D4-85AC-95AB8AB147EA}"/>
          </ac:spMkLst>
        </pc:spChg>
        <pc:spChg chg="add">
          <ac:chgData name="Manojkumar Narayanwal" userId="8df5bd174231b53a" providerId="Windows Live" clId="Web-{F804A2B9-41A9-4EDC-AE12-0104688E3C84}" dt="2022-11-29T05:49:35.814" v="11"/>
          <ac:spMkLst>
            <pc:docMk/>
            <pc:sldMk cId="703580386" sldId="256"/>
            <ac:spMk id="20" creationId="{21D53CA0-FDE7-4B62-AE74-A671E6B82DC8}"/>
          </ac:spMkLst>
        </pc:spChg>
        <pc:spChg chg="add del">
          <ac:chgData name="Manojkumar Narayanwal" userId="8df5bd174231b53a" providerId="Windows Live" clId="Web-{F804A2B9-41A9-4EDC-AE12-0104688E3C84}" dt="2022-11-29T05:49:06.298" v="9"/>
          <ac:spMkLst>
            <pc:docMk/>
            <pc:sldMk cId="703580386" sldId="256"/>
            <ac:spMk id="21" creationId="{D28BE0C3-2102-4820-B88B-A448B1840D14}"/>
          </ac:spMkLst>
        </pc:spChg>
        <pc:spChg chg="add del">
          <ac:chgData name="Manojkumar Narayanwal" userId="8df5bd174231b53a" providerId="Windows Live" clId="Web-{F804A2B9-41A9-4EDC-AE12-0104688E3C84}" dt="2022-11-29T05:49:06.298" v="9"/>
          <ac:spMkLst>
            <pc:docMk/>
            <pc:sldMk cId="703580386" sldId="256"/>
            <ac:spMk id="23" creationId="{C885E190-58DD-42DD-A4A8-401E15C92A52}"/>
          </ac:spMkLst>
        </pc:spChg>
        <pc:spChg chg="add">
          <ac:chgData name="Manojkumar Narayanwal" userId="8df5bd174231b53a" providerId="Windows Live" clId="Web-{F804A2B9-41A9-4EDC-AE12-0104688E3C84}" dt="2022-11-29T05:49:35.814" v="11"/>
          <ac:spMkLst>
            <pc:docMk/>
            <pc:sldMk cId="703580386" sldId="256"/>
            <ac:spMk id="25" creationId="{06FA22A8-DAD2-4DBF-BCF6-AA00E9D83620}"/>
          </ac:spMkLst>
        </pc:spChg>
        <pc:spChg chg="add">
          <ac:chgData name="Manojkumar Narayanwal" userId="8df5bd174231b53a" providerId="Windows Live" clId="Web-{F804A2B9-41A9-4EDC-AE12-0104688E3C84}" dt="2022-11-29T05:49:35.814" v="11"/>
          <ac:spMkLst>
            <pc:docMk/>
            <pc:sldMk cId="703580386" sldId="256"/>
            <ac:spMk id="31" creationId="{FD4FE8F0-C229-4917-A71C-E5F2CFE1D0B7}"/>
          </ac:spMkLst>
        </pc:spChg>
        <pc:spChg chg="add">
          <ac:chgData name="Manojkumar Narayanwal" userId="8df5bd174231b53a" providerId="Windows Live" clId="Web-{F804A2B9-41A9-4EDC-AE12-0104688E3C84}" dt="2022-11-29T05:49:35.814" v="11"/>
          <ac:spMkLst>
            <pc:docMk/>
            <pc:sldMk cId="703580386" sldId="256"/>
            <ac:spMk id="33" creationId="{64640A8E-A5F8-4E2C-9ACF-D39888714C73}"/>
          </ac:spMkLst>
        </pc:spChg>
        <pc:picChg chg="add del">
          <ac:chgData name="Manojkumar Narayanwal" userId="8df5bd174231b53a" providerId="Windows Live" clId="Web-{F804A2B9-41A9-4EDC-AE12-0104688E3C84}" dt="2022-11-29T05:47:49.078" v="3"/>
          <ac:picMkLst>
            <pc:docMk/>
            <pc:sldMk cId="703580386" sldId="256"/>
            <ac:picMk id="7" creationId="{D218CDB8-AD7E-811E-3F70-BF23A10D7061}"/>
          </ac:picMkLst>
        </pc:picChg>
        <pc:picChg chg="add del">
          <ac:chgData name="Manojkumar Narayanwal" userId="8df5bd174231b53a" providerId="Windows Live" clId="Web-{F804A2B9-41A9-4EDC-AE12-0104688E3C84}" dt="2022-11-29T05:49:06.298" v="9"/>
          <ac:picMkLst>
            <pc:docMk/>
            <pc:sldMk cId="703580386" sldId="256"/>
            <ac:picMk id="8" creationId="{DF19BAF3-7E20-4B9D-B544-BABAEEA1FA75}"/>
          </ac:picMkLst>
        </pc:picChg>
        <pc:picChg chg="add del">
          <ac:chgData name="Manojkumar Narayanwal" userId="8df5bd174231b53a" providerId="Windows Live" clId="Web-{F804A2B9-41A9-4EDC-AE12-0104688E3C84}" dt="2022-11-29T05:49:06.298" v="9"/>
          <ac:picMkLst>
            <pc:docMk/>
            <pc:sldMk cId="703580386" sldId="256"/>
            <ac:picMk id="9" creationId="{950648F4-ABCD-4DF0-8641-76CFB2354721}"/>
          </ac:picMkLst>
        </pc:picChg>
        <pc:picChg chg="add del">
          <ac:chgData name="Manojkumar Narayanwal" userId="8df5bd174231b53a" providerId="Windows Live" clId="Web-{F804A2B9-41A9-4EDC-AE12-0104688E3C84}" dt="2022-11-29T05:49:06.298" v="9"/>
          <ac:picMkLst>
            <pc:docMk/>
            <pc:sldMk cId="703580386" sldId="256"/>
            <ac:picMk id="17" creationId="{CF1EB4BD-9C7E-4AA3-9681-C7EB0DA6250B}"/>
          </ac:picMkLst>
        </pc:picChg>
        <pc:picChg chg="add mod">
          <ac:chgData name="Manojkumar Narayanwal" userId="8df5bd174231b53a" providerId="Windows Live" clId="Web-{F804A2B9-41A9-4EDC-AE12-0104688E3C84}" dt="2022-11-29T05:49:35.814" v="11"/>
          <ac:picMkLst>
            <pc:docMk/>
            <pc:sldMk cId="703580386" sldId="256"/>
            <ac:picMk id="18" creationId="{AF4C1181-09B4-25F6-E041-A46EEEE6D450}"/>
          </ac:picMkLst>
        </pc:picChg>
        <pc:picChg chg="add del">
          <ac:chgData name="Manojkumar Narayanwal" userId="8df5bd174231b53a" providerId="Windows Live" clId="Web-{F804A2B9-41A9-4EDC-AE12-0104688E3C84}" dt="2022-11-29T05:49:06.298" v="9"/>
          <ac:picMkLst>
            <pc:docMk/>
            <pc:sldMk cId="703580386" sldId="256"/>
            <ac:picMk id="19" creationId="{94AAE3AA-3759-4D28-B0EF-575F25A5146C}"/>
          </ac:picMkLst>
        </pc:picChg>
        <pc:cxnChg chg="add">
          <ac:chgData name="Manojkumar Narayanwal" userId="8df5bd174231b53a" providerId="Windows Live" clId="Web-{F804A2B9-41A9-4EDC-AE12-0104688E3C84}" dt="2022-11-29T05:49:35.814" v="11"/>
          <ac:cxnSpMkLst>
            <pc:docMk/>
            <pc:sldMk cId="703580386" sldId="256"/>
            <ac:cxnSpMk id="27" creationId="{38CF2381-9166-48DC-8859-93B6A589395C}"/>
          </ac:cxnSpMkLst>
        </pc:cxnChg>
        <pc:cxnChg chg="add">
          <ac:chgData name="Manojkumar Narayanwal" userId="8df5bd174231b53a" providerId="Windows Live" clId="Web-{F804A2B9-41A9-4EDC-AE12-0104688E3C84}" dt="2022-11-29T05:49:35.814" v="11"/>
          <ac:cxnSpMkLst>
            <pc:docMk/>
            <pc:sldMk cId="703580386" sldId="256"/>
            <ac:cxnSpMk id="29" creationId="{72592478-32DC-44B2-ABDD-EBEB9D0B9122}"/>
          </ac:cxnSpMkLst>
        </pc:cxnChg>
      </pc:sldChg>
      <pc:sldChg chg="modSp mod modClrScheme chgLayout">
        <pc:chgData name="Manojkumar Narayanwal" userId="8df5bd174231b53a" providerId="Windows Live" clId="Web-{F804A2B9-41A9-4EDC-AE12-0104688E3C84}" dt="2022-11-29T05:49:25.174" v="10"/>
        <pc:sldMkLst>
          <pc:docMk/>
          <pc:sldMk cId="1131882873" sldId="257"/>
        </pc:sldMkLst>
        <pc:spChg chg="mod ord">
          <ac:chgData name="Manojkumar Narayanwal" userId="8df5bd174231b53a" providerId="Windows Live" clId="Web-{F804A2B9-41A9-4EDC-AE12-0104688E3C84}" dt="2022-11-29T05:49:25.174" v="10"/>
          <ac:spMkLst>
            <pc:docMk/>
            <pc:sldMk cId="1131882873" sldId="257"/>
            <ac:spMk id="2" creationId="{6D3E2ED5-559C-F2DA-67D4-05B49D91986E}"/>
          </ac:spMkLst>
        </pc:spChg>
        <pc:spChg chg="mod ord">
          <ac:chgData name="Manojkumar Narayanwal" userId="8df5bd174231b53a" providerId="Windows Live" clId="Web-{F804A2B9-41A9-4EDC-AE12-0104688E3C84}" dt="2022-11-29T05:49:25.174" v="10"/>
          <ac:spMkLst>
            <pc:docMk/>
            <pc:sldMk cId="1131882873" sldId="257"/>
            <ac:spMk id="3" creationId="{7DE1747B-4DA5-593E-8A3B-47C1104CA295}"/>
          </ac:spMkLst>
        </pc:spChg>
        <pc:spChg chg="mod ord">
          <ac:chgData name="Manojkumar Narayanwal" userId="8df5bd174231b53a" providerId="Windows Live" clId="Web-{F804A2B9-41A9-4EDC-AE12-0104688E3C84}" dt="2022-11-29T05:49:25.174" v="10"/>
          <ac:spMkLst>
            <pc:docMk/>
            <pc:sldMk cId="1131882873" sldId="257"/>
            <ac:spMk id="12" creationId="{A80DB4B8-E4FB-4034-9AD1-FA9C5946EAC9}"/>
          </ac:spMkLst>
        </pc:spChg>
        <pc:spChg chg="mod ord">
          <ac:chgData name="Manojkumar Narayanwal" userId="8df5bd174231b53a" providerId="Windows Live" clId="Web-{F804A2B9-41A9-4EDC-AE12-0104688E3C84}" dt="2022-11-29T05:49:25.174" v="10"/>
          <ac:spMkLst>
            <pc:docMk/>
            <pc:sldMk cId="1131882873" sldId="257"/>
            <ac:spMk id="13" creationId="{FCF48B1E-329D-4551-9C84-07D70A422FD0}"/>
          </ac:spMkLst>
        </pc:spChg>
        <pc:spChg chg="mod ord">
          <ac:chgData name="Manojkumar Narayanwal" userId="8df5bd174231b53a" providerId="Windows Live" clId="Web-{F804A2B9-41A9-4EDC-AE12-0104688E3C84}" dt="2022-11-29T05:49:25.174" v="10"/>
          <ac:spMkLst>
            <pc:docMk/>
            <pc:sldMk cId="1131882873" sldId="257"/>
            <ac:spMk id="14" creationId="{65776CA3-FB4D-4F55-99D6-48F312477DA0}"/>
          </ac:spMkLst>
        </pc:spChg>
      </pc:sldChg>
      <pc:sldChg chg="addSp delSp modSp mod setBg modClrScheme setClrOvrMap chgLayout">
        <pc:chgData name="Manojkumar Narayanwal" userId="8df5bd174231b53a" providerId="Windows Live" clId="Web-{F804A2B9-41A9-4EDC-AE12-0104688E3C84}" dt="2022-11-29T05:52:11.349" v="27" actId="20577"/>
        <pc:sldMkLst>
          <pc:docMk/>
          <pc:sldMk cId="362909830" sldId="259"/>
        </pc:sldMkLst>
        <pc:spChg chg="mod ord">
          <ac:chgData name="Manojkumar Narayanwal" userId="8df5bd174231b53a" providerId="Windows Live" clId="Web-{F804A2B9-41A9-4EDC-AE12-0104688E3C84}" dt="2022-11-29T05:52:11.349" v="27" actId="20577"/>
          <ac:spMkLst>
            <pc:docMk/>
            <pc:sldMk cId="362909830" sldId="259"/>
            <ac:spMk id="2" creationId="{F5E3ADFF-C183-4191-A879-6C715BA0203F}"/>
          </ac:spMkLst>
        </pc:spChg>
        <pc:spChg chg="add del mod ord">
          <ac:chgData name="Manojkumar Narayanwal" userId="8df5bd174231b53a" providerId="Windows Live" clId="Web-{F804A2B9-41A9-4EDC-AE12-0104688E3C84}" dt="2022-11-29T05:51:09.738" v="17"/>
          <ac:spMkLst>
            <pc:docMk/>
            <pc:sldMk cId="362909830" sldId="259"/>
            <ac:spMk id="3" creationId="{5902DE05-E1C6-48F6-8C73-0CBAF9E238A0}"/>
          </ac:spMkLst>
        </pc:spChg>
        <pc:spChg chg="mod ord">
          <ac:chgData name="Manojkumar Narayanwal" userId="8df5bd174231b53a" providerId="Windows Live" clId="Web-{F804A2B9-41A9-4EDC-AE12-0104688E3C84}" dt="2022-11-29T05:51:09.738" v="17"/>
          <ac:spMkLst>
            <pc:docMk/>
            <pc:sldMk cId="362909830" sldId="259"/>
            <ac:spMk id="4" creationId="{B3C464CD-E2A2-43F0-95A8-7AD234FC9BF3}"/>
          </ac:spMkLst>
        </pc:spChg>
        <pc:spChg chg="mod ord">
          <ac:chgData name="Manojkumar Narayanwal" userId="8df5bd174231b53a" providerId="Windows Live" clId="Web-{F804A2B9-41A9-4EDC-AE12-0104688E3C84}" dt="2022-11-29T05:51:09.738" v="17"/>
          <ac:spMkLst>
            <pc:docMk/>
            <pc:sldMk cId="362909830" sldId="259"/>
            <ac:spMk id="5" creationId="{1133D2D6-39EC-4FEC-AB00-132521F104B4}"/>
          </ac:spMkLst>
        </pc:spChg>
        <pc:spChg chg="mod ord">
          <ac:chgData name="Manojkumar Narayanwal" userId="8df5bd174231b53a" providerId="Windows Live" clId="Web-{F804A2B9-41A9-4EDC-AE12-0104688E3C84}" dt="2022-11-29T05:51:09.738" v="17"/>
          <ac:spMkLst>
            <pc:docMk/>
            <pc:sldMk cId="362909830" sldId="259"/>
            <ac:spMk id="6" creationId="{5F485162-E3E7-4600-81DF-40F962661DEE}"/>
          </ac:spMkLst>
        </pc:spChg>
        <pc:spChg chg="add del">
          <ac:chgData name="Manojkumar Narayanwal" userId="8df5bd174231b53a" providerId="Windows Live" clId="Web-{F804A2B9-41A9-4EDC-AE12-0104688E3C84}" dt="2022-11-29T05:50:56.691" v="14"/>
          <ac:spMkLst>
            <pc:docMk/>
            <pc:sldMk cId="362909830" sldId="259"/>
            <ac:spMk id="14" creationId="{A15EA98E-85BF-4FFF-997C-A191798B24ED}"/>
          </ac:spMkLst>
        </pc:spChg>
        <pc:spChg chg="add del">
          <ac:chgData name="Manojkumar Narayanwal" userId="8df5bd174231b53a" providerId="Windows Live" clId="Web-{F804A2B9-41A9-4EDC-AE12-0104688E3C84}" dt="2022-11-29T05:50:56.691" v="14"/>
          <ac:spMkLst>
            <pc:docMk/>
            <pc:sldMk cId="362909830" sldId="259"/>
            <ac:spMk id="16" creationId="{34FB023B-B8E5-4EFF-AC8E-79058F44ACC0}"/>
          </ac:spMkLst>
        </pc:spChg>
        <pc:spChg chg="add mod">
          <ac:chgData name="Manojkumar Narayanwal" userId="8df5bd174231b53a" providerId="Windows Live" clId="Web-{F804A2B9-41A9-4EDC-AE12-0104688E3C84}" dt="2022-11-29T05:52:03.114" v="26" actId="20577"/>
          <ac:spMkLst>
            <pc:docMk/>
            <pc:sldMk cId="362909830" sldId="259"/>
            <ac:spMk id="22" creationId="{5902DE05-E1C6-48F6-8C73-0CBAF9E238A0}"/>
          </ac:spMkLst>
        </pc:spChg>
        <pc:spChg chg="add">
          <ac:chgData name="Manojkumar Narayanwal" userId="8df5bd174231b53a" providerId="Windows Live" clId="Web-{F804A2B9-41A9-4EDC-AE12-0104688E3C84}" dt="2022-11-29T05:51:09.738" v="17"/>
          <ac:spMkLst>
            <pc:docMk/>
            <pc:sldMk cId="362909830" sldId="259"/>
            <ac:spMk id="23" creationId="{A15EA98E-85BF-4FFF-997C-A191798B24ED}"/>
          </ac:spMkLst>
        </pc:spChg>
        <pc:spChg chg="add">
          <ac:chgData name="Manojkumar Narayanwal" userId="8df5bd174231b53a" providerId="Windows Live" clId="Web-{F804A2B9-41A9-4EDC-AE12-0104688E3C84}" dt="2022-11-29T05:51:09.738" v="17"/>
          <ac:spMkLst>
            <pc:docMk/>
            <pc:sldMk cId="362909830" sldId="259"/>
            <ac:spMk id="24" creationId="{34FB023B-B8E5-4EFF-AC8E-79058F44ACC0}"/>
          </ac:spMkLst>
        </pc:spChg>
        <pc:graphicFrameChg chg="add del">
          <ac:chgData name="Manojkumar Narayanwal" userId="8df5bd174231b53a" providerId="Windows Live" clId="Web-{F804A2B9-41A9-4EDC-AE12-0104688E3C84}" dt="2022-11-29T05:51:09.707" v="16"/>
          <ac:graphicFrameMkLst>
            <pc:docMk/>
            <pc:sldMk cId="362909830" sldId="259"/>
            <ac:graphicFrameMk id="18" creationId="{FB95C1B2-9EFA-9B36-9C50-F920212C887C}"/>
          </ac:graphicFrameMkLst>
        </pc:graphicFrameChg>
        <pc:picChg chg="add del">
          <ac:chgData name="Manojkumar Narayanwal" userId="8df5bd174231b53a" providerId="Windows Live" clId="Web-{F804A2B9-41A9-4EDC-AE12-0104688E3C84}" dt="2022-11-29T05:50:56.691" v="14"/>
          <ac:picMkLst>
            <pc:docMk/>
            <pc:sldMk cId="362909830" sldId="259"/>
            <ac:picMk id="8" creationId="{A80BB21A-14BC-C36B-F7D9-29591E4B2757}"/>
          </ac:picMkLst>
        </pc:picChg>
        <pc:picChg chg="add">
          <ac:chgData name="Manojkumar Narayanwal" userId="8df5bd174231b53a" providerId="Windows Live" clId="Web-{F804A2B9-41A9-4EDC-AE12-0104688E3C84}" dt="2022-11-29T05:51:09.738" v="17"/>
          <ac:picMkLst>
            <pc:docMk/>
            <pc:sldMk cId="362909830" sldId="259"/>
            <ac:picMk id="20" creationId="{0CC4C8E6-E5C3-6E51-EAF4-99462CE3E0D3}"/>
          </ac:picMkLst>
        </pc:picChg>
        <pc:cxnChg chg="add del">
          <ac:chgData name="Manojkumar Narayanwal" userId="8df5bd174231b53a" providerId="Windows Live" clId="Web-{F804A2B9-41A9-4EDC-AE12-0104688E3C84}" dt="2022-11-29T05:50:56.691" v="14"/>
          <ac:cxnSpMkLst>
            <pc:docMk/>
            <pc:sldMk cId="362909830" sldId="259"/>
            <ac:cxnSpMk id="12" creationId="{C8718278-1EF1-4B6F-8AF2-349D45340DEB}"/>
          </ac:cxnSpMkLst>
        </pc:cxnChg>
        <pc:cxnChg chg="add">
          <ac:chgData name="Manojkumar Narayanwal" userId="8df5bd174231b53a" providerId="Windows Live" clId="Web-{F804A2B9-41A9-4EDC-AE12-0104688E3C84}" dt="2022-11-29T05:51:09.738" v="17"/>
          <ac:cxnSpMkLst>
            <pc:docMk/>
            <pc:sldMk cId="362909830" sldId="259"/>
            <ac:cxnSpMk id="21" creationId="{C8718278-1EF1-4B6F-8AF2-349D45340DEB}"/>
          </ac:cxnSpMkLst>
        </pc:cxnChg>
      </pc:sldChg>
      <pc:sldChg chg="modSp mod modClrScheme chgLayout">
        <pc:chgData name="Manojkumar Narayanwal" userId="8df5bd174231b53a" providerId="Windows Live" clId="Web-{F804A2B9-41A9-4EDC-AE12-0104688E3C84}" dt="2022-11-29T05:49:25.174" v="10"/>
        <pc:sldMkLst>
          <pc:docMk/>
          <pc:sldMk cId="1510143952" sldId="332"/>
        </pc:sldMkLst>
        <pc:spChg chg="mod ord">
          <ac:chgData name="Manojkumar Narayanwal" userId="8df5bd174231b53a" providerId="Windows Live" clId="Web-{F804A2B9-41A9-4EDC-AE12-0104688E3C84}" dt="2022-11-29T05:49:25.174" v="10"/>
          <ac:spMkLst>
            <pc:docMk/>
            <pc:sldMk cId="1510143952" sldId="332"/>
            <ac:spMk id="2" creationId="{4183DBD4-E398-4AA3-AEC1-4BF03FC59886}"/>
          </ac:spMkLst>
        </pc:spChg>
        <pc:spChg chg="mod ord">
          <ac:chgData name="Manojkumar Narayanwal" userId="8df5bd174231b53a" providerId="Windows Live" clId="Web-{F804A2B9-41A9-4EDC-AE12-0104688E3C84}" dt="2022-11-29T05:49:25.174" v="10"/>
          <ac:spMkLst>
            <pc:docMk/>
            <pc:sldMk cId="1510143952" sldId="332"/>
            <ac:spMk id="3" creationId="{02F80182-DF99-445E-8055-837D597C38A5}"/>
          </ac:spMkLst>
        </pc:spChg>
        <pc:spChg chg="mod ord">
          <ac:chgData name="Manojkumar Narayanwal" userId="8df5bd174231b53a" providerId="Windows Live" clId="Web-{F804A2B9-41A9-4EDC-AE12-0104688E3C84}" dt="2022-11-29T05:49:25.174" v="10"/>
          <ac:spMkLst>
            <pc:docMk/>
            <pc:sldMk cId="1510143952" sldId="332"/>
            <ac:spMk id="7" creationId="{3A354B2E-C37D-4B68-9B83-A941B747CCED}"/>
          </ac:spMkLst>
        </pc:spChg>
        <pc:spChg chg="mod ord">
          <ac:chgData name="Manojkumar Narayanwal" userId="8df5bd174231b53a" providerId="Windows Live" clId="Web-{F804A2B9-41A9-4EDC-AE12-0104688E3C84}" dt="2022-11-29T05:49:25.174" v="10"/>
          <ac:spMkLst>
            <pc:docMk/>
            <pc:sldMk cId="1510143952" sldId="332"/>
            <ac:spMk id="8" creationId="{F60FABF8-6F79-4985-A2FB-99DAD9E63042}"/>
          </ac:spMkLst>
        </pc:spChg>
        <pc:spChg chg="mod ord">
          <ac:chgData name="Manojkumar Narayanwal" userId="8df5bd174231b53a" providerId="Windows Live" clId="Web-{F804A2B9-41A9-4EDC-AE12-0104688E3C84}" dt="2022-11-29T05:49:25.174" v="10"/>
          <ac:spMkLst>
            <pc:docMk/>
            <pc:sldMk cId="1510143952" sldId="332"/>
            <ac:spMk id="9" creationId="{88A55AA7-3B73-477B-A886-58F8E99420E9}"/>
          </ac:spMkLst>
        </pc:spChg>
        <pc:picChg chg="mod ord modCrop">
          <ac:chgData name="Manojkumar Narayanwal" userId="8df5bd174231b53a" providerId="Windows Live" clId="Web-{F804A2B9-41A9-4EDC-AE12-0104688E3C84}" dt="2022-11-29T05:49:25.174" v="10"/>
          <ac:picMkLst>
            <pc:docMk/>
            <pc:sldMk cId="1510143952" sldId="332"/>
            <ac:picMk id="6" creationId="{D7D1C07D-75DD-4A12-9C4C-A9C3E052A3D0}"/>
          </ac:picMkLst>
        </pc:picChg>
      </pc:sldChg>
      <pc:sldChg chg="addSp modSp mod setBg modClrScheme setClrOvrMap chgLayout">
        <pc:chgData name="Manojkumar Narayanwal" userId="8df5bd174231b53a" providerId="Windows Live" clId="Web-{F804A2B9-41A9-4EDC-AE12-0104688E3C84}" dt="2022-11-29T05:49:53.799" v="12"/>
        <pc:sldMkLst>
          <pc:docMk/>
          <pc:sldMk cId="662407239" sldId="333"/>
        </pc:sldMkLst>
        <pc:spChg chg="mod ord">
          <ac:chgData name="Manojkumar Narayanwal" userId="8df5bd174231b53a" providerId="Windows Live" clId="Web-{F804A2B9-41A9-4EDC-AE12-0104688E3C84}" dt="2022-11-29T05:49:53.799" v="12"/>
          <ac:spMkLst>
            <pc:docMk/>
            <pc:sldMk cId="662407239" sldId="333"/>
            <ac:spMk id="4" creationId="{74A80551-CD32-2B41-816F-33ABD253510E}"/>
          </ac:spMkLst>
        </pc:spChg>
        <pc:spChg chg="mod ord">
          <ac:chgData name="Manojkumar Narayanwal" userId="8df5bd174231b53a" providerId="Windows Live" clId="Web-{F804A2B9-41A9-4EDC-AE12-0104688E3C84}" dt="2022-11-29T05:49:53.799" v="12"/>
          <ac:spMkLst>
            <pc:docMk/>
            <pc:sldMk cId="662407239" sldId="333"/>
            <ac:spMk id="5" creationId="{80E22D5F-5A3F-A562-DC83-CAE8C57C5CEA}"/>
          </ac:spMkLst>
        </pc:spChg>
        <pc:spChg chg="mod ord">
          <ac:chgData name="Manojkumar Narayanwal" userId="8df5bd174231b53a" providerId="Windows Live" clId="Web-{F804A2B9-41A9-4EDC-AE12-0104688E3C84}" dt="2022-11-29T05:49:53.799" v="12"/>
          <ac:spMkLst>
            <pc:docMk/>
            <pc:sldMk cId="662407239" sldId="333"/>
            <ac:spMk id="6" creationId="{4224B0B5-34F0-E73E-835D-372EFC03B4C2}"/>
          </ac:spMkLst>
        </pc:spChg>
        <pc:spChg chg="mod ord">
          <ac:chgData name="Manojkumar Narayanwal" userId="8df5bd174231b53a" providerId="Windows Live" clId="Web-{F804A2B9-41A9-4EDC-AE12-0104688E3C84}" dt="2022-11-29T05:49:53.799" v="12"/>
          <ac:spMkLst>
            <pc:docMk/>
            <pc:sldMk cId="662407239" sldId="333"/>
            <ac:spMk id="7" creationId="{8416C560-1A8A-5F33-66E0-47CBE964314D}"/>
          </ac:spMkLst>
        </pc:spChg>
        <pc:spChg chg="mod ord">
          <ac:chgData name="Manojkumar Narayanwal" userId="8df5bd174231b53a" providerId="Windows Live" clId="Web-{F804A2B9-41A9-4EDC-AE12-0104688E3C84}" dt="2022-11-29T05:49:53.799" v="12"/>
          <ac:spMkLst>
            <pc:docMk/>
            <pc:sldMk cId="662407239" sldId="333"/>
            <ac:spMk id="8" creationId="{3A10A9DA-5F44-D6AA-CA75-F4861FB2C8ED}"/>
          </ac:spMkLst>
        </pc:spChg>
        <pc:spChg chg="add">
          <ac:chgData name="Manojkumar Narayanwal" userId="8df5bd174231b53a" providerId="Windows Live" clId="Web-{F804A2B9-41A9-4EDC-AE12-0104688E3C84}" dt="2022-11-29T05:49:53.799" v="12"/>
          <ac:spMkLst>
            <pc:docMk/>
            <pc:sldMk cId="662407239" sldId="333"/>
            <ac:spMk id="17" creationId="{A15EA98E-85BF-4FFF-997C-A191798B24ED}"/>
          </ac:spMkLst>
        </pc:spChg>
        <pc:spChg chg="add">
          <ac:chgData name="Manojkumar Narayanwal" userId="8df5bd174231b53a" providerId="Windows Live" clId="Web-{F804A2B9-41A9-4EDC-AE12-0104688E3C84}" dt="2022-11-29T05:49:53.799" v="12"/>
          <ac:spMkLst>
            <pc:docMk/>
            <pc:sldMk cId="662407239" sldId="333"/>
            <ac:spMk id="19" creationId="{34FB023B-B8E5-4EFF-AC8E-79058F44ACC0}"/>
          </ac:spMkLst>
        </pc:spChg>
        <pc:picChg chg="mod ord">
          <ac:chgData name="Manojkumar Narayanwal" userId="8df5bd174231b53a" providerId="Windows Live" clId="Web-{F804A2B9-41A9-4EDC-AE12-0104688E3C84}" dt="2022-11-29T05:49:53.799" v="12"/>
          <ac:picMkLst>
            <pc:docMk/>
            <pc:sldMk cId="662407239" sldId="333"/>
            <ac:picMk id="10" creationId="{7E44ABF8-B824-312F-4AC3-7112B122609D}"/>
          </ac:picMkLst>
        </pc:picChg>
        <pc:cxnChg chg="add">
          <ac:chgData name="Manojkumar Narayanwal" userId="8df5bd174231b53a" providerId="Windows Live" clId="Web-{F804A2B9-41A9-4EDC-AE12-0104688E3C84}" dt="2022-11-29T05:49:53.799" v="12"/>
          <ac:cxnSpMkLst>
            <pc:docMk/>
            <pc:sldMk cId="662407239" sldId="333"/>
            <ac:cxnSpMk id="15" creationId="{C8718278-1EF1-4B6F-8AF2-349D45340DEB}"/>
          </ac:cxnSpMkLst>
        </pc:cxnChg>
      </pc:sldChg>
      <pc:sldChg chg="modSp mod modClrScheme chgLayout">
        <pc:chgData name="Manojkumar Narayanwal" userId="8df5bd174231b53a" providerId="Windows Live" clId="Web-{F804A2B9-41A9-4EDC-AE12-0104688E3C84}" dt="2022-11-29T05:49:25.174" v="10"/>
        <pc:sldMkLst>
          <pc:docMk/>
          <pc:sldMk cId="677885205" sldId="334"/>
        </pc:sldMkLst>
        <pc:spChg chg="mod ord">
          <ac:chgData name="Manojkumar Narayanwal" userId="8df5bd174231b53a" providerId="Windows Live" clId="Web-{F804A2B9-41A9-4EDC-AE12-0104688E3C84}" dt="2022-11-29T05:49:25.174" v="10"/>
          <ac:spMkLst>
            <pc:docMk/>
            <pc:sldMk cId="677885205" sldId="334"/>
            <ac:spMk id="2" creationId="{940BEE15-5D24-4344-D00C-98C3D2668C1B}"/>
          </ac:spMkLst>
        </pc:spChg>
        <pc:spChg chg="mod ord">
          <ac:chgData name="Manojkumar Narayanwal" userId="8df5bd174231b53a" providerId="Windows Live" clId="Web-{F804A2B9-41A9-4EDC-AE12-0104688E3C84}" dt="2022-11-29T05:49:25.174" v="10"/>
          <ac:spMkLst>
            <pc:docMk/>
            <pc:sldMk cId="677885205" sldId="334"/>
            <ac:spMk id="4" creationId="{C3D703F1-600D-33A1-E1DD-FCD488F3738E}"/>
          </ac:spMkLst>
        </pc:spChg>
        <pc:spChg chg="mod ord">
          <ac:chgData name="Manojkumar Narayanwal" userId="8df5bd174231b53a" providerId="Windows Live" clId="Web-{F804A2B9-41A9-4EDC-AE12-0104688E3C84}" dt="2022-11-29T05:49:25.174" v="10"/>
          <ac:spMkLst>
            <pc:docMk/>
            <pc:sldMk cId="677885205" sldId="334"/>
            <ac:spMk id="5" creationId="{E3C49519-80BF-C4AC-0DBE-A5D698DE20D5}"/>
          </ac:spMkLst>
        </pc:spChg>
        <pc:spChg chg="mod ord">
          <ac:chgData name="Manojkumar Narayanwal" userId="8df5bd174231b53a" providerId="Windows Live" clId="Web-{F804A2B9-41A9-4EDC-AE12-0104688E3C84}" dt="2022-11-29T05:49:25.174" v="10"/>
          <ac:spMkLst>
            <pc:docMk/>
            <pc:sldMk cId="677885205" sldId="334"/>
            <ac:spMk id="6" creationId="{89321E43-BBD6-FB80-1379-FA20E1D2EBE8}"/>
          </ac:spMkLst>
        </pc:spChg>
        <pc:graphicFrameChg chg="mod ord">
          <ac:chgData name="Manojkumar Narayanwal" userId="8df5bd174231b53a" providerId="Windows Live" clId="Web-{F804A2B9-41A9-4EDC-AE12-0104688E3C84}" dt="2022-11-29T05:49:25.174" v="10"/>
          <ac:graphicFrameMkLst>
            <pc:docMk/>
            <pc:sldMk cId="677885205" sldId="334"/>
            <ac:graphicFrameMk id="8" creationId="{65C73F58-1A6E-9FF2-9529-9120DAB9745D}"/>
          </ac:graphicFrameMkLst>
        </pc:graphicFrameChg>
      </pc:sldChg>
      <pc:sldChg chg="modSp mod modClrScheme chgLayout">
        <pc:chgData name="Manojkumar Narayanwal" userId="8df5bd174231b53a" providerId="Windows Live" clId="Web-{F804A2B9-41A9-4EDC-AE12-0104688E3C84}" dt="2022-11-29T05:52:56.037" v="28"/>
        <pc:sldMkLst>
          <pc:docMk/>
          <pc:sldMk cId="2746830552" sldId="335"/>
        </pc:sldMkLst>
        <pc:spChg chg="mod ord">
          <ac:chgData name="Manojkumar Narayanwal" userId="8df5bd174231b53a" providerId="Windows Live" clId="Web-{F804A2B9-41A9-4EDC-AE12-0104688E3C84}" dt="2022-11-29T05:49:25.174" v="10"/>
          <ac:spMkLst>
            <pc:docMk/>
            <pc:sldMk cId="2746830552" sldId="335"/>
            <ac:spMk id="2" creationId="{51138B0C-AD94-D166-2994-F98F7869D56A}"/>
          </ac:spMkLst>
        </pc:spChg>
        <pc:spChg chg="mod ord">
          <ac:chgData name="Manojkumar Narayanwal" userId="8df5bd174231b53a" providerId="Windows Live" clId="Web-{F804A2B9-41A9-4EDC-AE12-0104688E3C84}" dt="2022-11-29T05:49:25.174" v="10"/>
          <ac:spMkLst>
            <pc:docMk/>
            <pc:sldMk cId="2746830552" sldId="335"/>
            <ac:spMk id="4" creationId="{440A6F1D-6434-711C-BCBD-3828DD49FA9A}"/>
          </ac:spMkLst>
        </pc:spChg>
        <pc:spChg chg="mod ord">
          <ac:chgData name="Manojkumar Narayanwal" userId="8df5bd174231b53a" providerId="Windows Live" clId="Web-{F804A2B9-41A9-4EDC-AE12-0104688E3C84}" dt="2022-11-29T05:49:25.174" v="10"/>
          <ac:spMkLst>
            <pc:docMk/>
            <pc:sldMk cId="2746830552" sldId="335"/>
            <ac:spMk id="5" creationId="{D3A09980-190B-439E-E442-149801E8E04F}"/>
          </ac:spMkLst>
        </pc:spChg>
        <pc:spChg chg="mod ord">
          <ac:chgData name="Manojkumar Narayanwal" userId="8df5bd174231b53a" providerId="Windows Live" clId="Web-{F804A2B9-41A9-4EDC-AE12-0104688E3C84}" dt="2022-11-29T05:49:25.174" v="10"/>
          <ac:spMkLst>
            <pc:docMk/>
            <pc:sldMk cId="2746830552" sldId="335"/>
            <ac:spMk id="6" creationId="{A5D696B4-9F54-0975-6E00-6EA2A685C2B1}"/>
          </ac:spMkLst>
        </pc:spChg>
        <pc:graphicFrameChg chg="mod ord modGraphic">
          <ac:chgData name="Manojkumar Narayanwal" userId="8df5bd174231b53a" providerId="Windows Live" clId="Web-{F804A2B9-41A9-4EDC-AE12-0104688E3C84}" dt="2022-11-29T05:52:56.037" v="28"/>
          <ac:graphicFrameMkLst>
            <pc:docMk/>
            <pc:sldMk cId="2746830552" sldId="335"/>
            <ac:graphicFrameMk id="18" creationId="{ED8D4000-B2DD-3AAE-3BEA-1B41F9AACA43}"/>
          </ac:graphicFrameMkLst>
        </pc:graphicFrameChg>
      </pc:sldChg>
      <pc:sldChg chg="modSp mod modClrScheme chgLayout">
        <pc:chgData name="Manojkumar Narayanwal" userId="8df5bd174231b53a" providerId="Windows Live" clId="Web-{F804A2B9-41A9-4EDC-AE12-0104688E3C84}" dt="2022-11-29T05:49:25.174" v="10"/>
        <pc:sldMkLst>
          <pc:docMk/>
          <pc:sldMk cId="2540071494" sldId="336"/>
        </pc:sldMkLst>
        <pc:spChg chg="mod ord">
          <ac:chgData name="Manojkumar Narayanwal" userId="8df5bd174231b53a" providerId="Windows Live" clId="Web-{F804A2B9-41A9-4EDC-AE12-0104688E3C84}" dt="2022-11-29T05:49:25.174" v="10"/>
          <ac:spMkLst>
            <pc:docMk/>
            <pc:sldMk cId="2540071494" sldId="336"/>
            <ac:spMk id="2" creationId="{AAF404BC-9615-6D6F-CA4E-874C7DA36C33}"/>
          </ac:spMkLst>
        </pc:spChg>
        <pc:spChg chg="mod ord">
          <ac:chgData name="Manojkumar Narayanwal" userId="8df5bd174231b53a" providerId="Windows Live" clId="Web-{F804A2B9-41A9-4EDC-AE12-0104688E3C84}" dt="2022-11-29T05:49:25.174" v="10"/>
          <ac:spMkLst>
            <pc:docMk/>
            <pc:sldMk cId="2540071494" sldId="336"/>
            <ac:spMk id="4" creationId="{66732A3A-554B-51F2-8C52-C97D3A81FD3B}"/>
          </ac:spMkLst>
        </pc:spChg>
        <pc:spChg chg="mod ord">
          <ac:chgData name="Manojkumar Narayanwal" userId="8df5bd174231b53a" providerId="Windows Live" clId="Web-{F804A2B9-41A9-4EDC-AE12-0104688E3C84}" dt="2022-11-29T05:49:25.174" v="10"/>
          <ac:spMkLst>
            <pc:docMk/>
            <pc:sldMk cId="2540071494" sldId="336"/>
            <ac:spMk id="5" creationId="{7A8BC62C-C5C7-C86E-BB37-34C90F8707F6}"/>
          </ac:spMkLst>
        </pc:spChg>
        <pc:spChg chg="mod ord">
          <ac:chgData name="Manojkumar Narayanwal" userId="8df5bd174231b53a" providerId="Windows Live" clId="Web-{F804A2B9-41A9-4EDC-AE12-0104688E3C84}" dt="2022-11-29T05:49:25.174" v="10"/>
          <ac:spMkLst>
            <pc:docMk/>
            <pc:sldMk cId="2540071494" sldId="336"/>
            <ac:spMk id="6" creationId="{725701B0-267A-82B2-6140-F11835375854}"/>
          </ac:spMkLst>
        </pc:spChg>
      </pc:sldChg>
      <pc:sldChg chg="modSp mod modClrScheme chgLayout">
        <pc:chgData name="Manojkumar Narayanwal" userId="8df5bd174231b53a" providerId="Windows Live" clId="Web-{F804A2B9-41A9-4EDC-AE12-0104688E3C84}" dt="2022-11-29T05:55:16.544" v="70"/>
        <pc:sldMkLst>
          <pc:docMk/>
          <pc:sldMk cId="2459474526" sldId="337"/>
        </pc:sldMkLst>
        <pc:spChg chg="mod ord">
          <ac:chgData name="Manojkumar Narayanwal" userId="8df5bd174231b53a" providerId="Windows Live" clId="Web-{F804A2B9-41A9-4EDC-AE12-0104688E3C84}" dt="2022-11-29T05:49:25.174" v="10"/>
          <ac:spMkLst>
            <pc:docMk/>
            <pc:sldMk cId="2459474526" sldId="337"/>
            <ac:spMk id="2" creationId="{DB646316-7638-866E-E7DC-9482866C7DFA}"/>
          </ac:spMkLst>
        </pc:spChg>
        <pc:spChg chg="mod ord">
          <ac:chgData name="Manojkumar Narayanwal" userId="8df5bd174231b53a" providerId="Windows Live" clId="Web-{F804A2B9-41A9-4EDC-AE12-0104688E3C84}" dt="2022-11-29T05:49:25.174" v="10"/>
          <ac:spMkLst>
            <pc:docMk/>
            <pc:sldMk cId="2459474526" sldId="337"/>
            <ac:spMk id="4" creationId="{E92E54E0-D349-785C-E585-5FC86C5ED2E6}"/>
          </ac:spMkLst>
        </pc:spChg>
        <pc:spChg chg="mod ord">
          <ac:chgData name="Manojkumar Narayanwal" userId="8df5bd174231b53a" providerId="Windows Live" clId="Web-{F804A2B9-41A9-4EDC-AE12-0104688E3C84}" dt="2022-11-29T05:49:25.174" v="10"/>
          <ac:spMkLst>
            <pc:docMk/>
            <pc:sldMk cId="2459474526" sldId="337"/>
            <ac:spMk id="5" creationId="{1B6DF28E-C8EE-AAFC-B258-3B1F219890A4}"/>
          </ac:spMkLst>
        </pc:spChg>
        <pc:spChg chg="mod ord">
          <ac:chgData name="Manojkumar Narayanwal" userId="8df5bd174231b53a" providerId="Windows Live" clId="Web-{F804A2B9-41A9-4EDC-AE12-0104688E3C84}" dt="2022-11-29T05:49:25.174" v="10"/>
          <ac:spMkLst>
            <pc:docMk/>
            <pc:sldMk cId="2459474526" sldId="337"/>
            <ac:spMk id="6" creationId="{17404B57-FCC9-FC6D-1258-F36614B9DD14}"/>
          </ac:spMkLst>
        </pc:spChg>
        <pc:spChg chg="mod">
          <ac:chgData name="Manojkumar Narayanwal" userId="8df5bd174231b53a" providerId="Windows Live" clId="Web-{F804A2B9-41A9-4EDC-AE12-0104688E3C84}" dt="2022-11-29T05:55:12.900" v="50"/>
          <ac:spMkLst>
            <pc:docMk/>
            <pc:sldMk cId="2459474526" sldId="337"/>
            <ac:spMk id="10" creationId="{0C46AA8C-FB4E-C993-5956-7BA67DD95356}"/>
          </ac:spMkLst>
        </pc:spChg>
        <pc:spChg chg="mod">
          <ac:chgData name="Manojkumar Narayanwal" userId="8df5bd174231b53a" providerId="Windows Live" clId="Web-{F804A2B9-41A9-4EDC-AE12-0104688E3C84}" dt="2022-11-29T05:55:13.087" v="51"/>
          <ac:spMkLst>
            <pc:docMk/>
            <pc:sldMk cId="2459474526" sldId="337"/>
            <ac:spMk id="11" creationId="{61485F06-02EE-3DFE-50CC-861289ECED5E}"/>
          </ac:spMkLst>
        </pc:spChg>
        <pc:spChg chg="mod">
          <ac:chgData name="Manojkumar Narayanwal" userId="8df5bd174231b53a" providerId="Windows Live" clId="Web-{F804A2B9-41A9-4EDC-AE12-0104688E3C84}" dt="2022-11-29T05:55:13.243" v="52"/>
          <ac:spMkLst>
            <pc:docMk/>
            <pc:sldMk cId="2459474526" sldId="337"/>
            <ac:spMk id="13" creationId="{8BCAB3DD-0D16-6B36-6160-E0B158E51ABD}"/>
          </ac:spMkLst>
        </pc:spChg>
        <pc:spChg chg="mod">
          <ac:chgData name="Manojkumar Narayanwal" userId="8df5bd174231b53a" providerId="Windows Live" clId="Web-{F804A2B9-41A9-4EDC-AE12-0104688E3C84}" dt="2022-11-29T05:55:13.415" v="53"/>
          <ac:spMkLst>
            <pc:docMk/>
            <pc:sldMk cId="2459474526" sldId="337"/>
            <ac:spMk id="14" creationId="{C967F809-5020-2173-2254-0BACC3E9CC01}"/>
          </ac:spMkLst>
        </pc:spChg>
        <pc:spChg chg="mod">
          <ac:chgData name="Manojkumar Narayanwal" userId="8df5bd174231b53a" providerId="Windows Live" clId="Web-{F804A2B9-41A9-4EDC-AE12-0104688E3C84}" dt="2022-11-29T05:55:13.587" v="54"/>
          <ac:spMkLst>
            <pc:docMk/>
            <pc:sldMk cId="2459474526" sldId="337"/>
            <ac:spMk id="15" creationId="{16C406E4-B1D6-79D7-16CB-427AB96BEE4B}"/>
          </ac:spMkLst>
        </pc:spChg>
        <pc:spChg chg="mod">
          <ac:chgData name="Manojkumar Narayanwal" userId="8df5bd174231b53a" providerId="Windows Live" clId="Web-{F804A2B9-41A9-4EDC-AE12-0104688E3C84}" dt="2022-11-29T05:55:13.743" v="55"/>
          <ac:spMkLst>
            <pc:docMk/>
            <pc:sldMk cId="2459474526" sldId="337"/>
            <ac:spMk id="16" creationId="{57D3ECF4-4C80-0C22-9D61-A995B10E76BD}"/>
          </ac:spMkLst>
        </pc:spChg>
        <pc:spChg chg="mod">
          <ac:chgData name="Manojkumar Narayanwal" userId="8df5bd174231b53a" providerId="Windows Live" clId="Web-{F804A2B9-41A9-4EDC-AE12-0104688E3C84}" dt="2022-11-29T05:55:13.915" v="56"/>
          <ac:spMkLst>
            <pc:docMk/>
            <pc:sldMk cId="2459474526" sldId="337"/>
            <ac:spMk id="17" creationId="{CDD068DA-CDFD-45D7-AA83-3B12364B33EA}"/>
          </ac:spMkLst>
        </pc:spChg>
        <pc:spChg chg="mod">
          <ac:chgData name="Manojkumar Narayanwal" userId="8df5bd174231b53a" providerId="Windows Live" clId="Web-{F804A2B9-41A9-4EDC-AE12-0104688E3C84}" dt="2022-11-29T05:55:14.072" v="57"/>
          <ac:spMkLst>
            <pc:docMk/>
            <pc:sldMk cId="2459474526" sldId="337"/>
            <ac:spMk id="18" creationId="{ADCCFF99-CF6E-E8D3-3B62-C439CE1CD848}"/>
          </ac:spMkLst>
        </pc:spChg>
        <pc:spChg chg="mod">
          <ac:chgData name="Manojkumar Narayanwal" userId="8df5bd174231b53a" providerId="Windows Live" clId="Web-{F804A2B9-41A9-4EDC-AE12-0104688E3C84}" dt="2022-11-29T05:55:14.243" v="58"/>
          <ac:spMkLst>
            <pc:docMk/>
            <pc:sldMk cId="2459474526" sldId="337"/>
            <ac:spMk id="19" creationId="{C222A510-BB95-F19C-322C-EB81CEDCB0BA}"/>
          </ac:spMkLst>
        </pc:spChg>
        <pc:spChg chg="mod">
          <ac:chgData name="Manojkumar Narayanwal" userId="8df5bd174231b53a" providerId="Windows Live" clId="Web-{F804A2B9-41A9-4EDC-AE12-0104688E3C84}" dt="2022-11-29T05:55:14.400" v="59"/>
          <ac:spMkLst>
            <pc:docMk/>
            <pc:sldMk cId="2459474526" sldId="337"/>
            <ac:spMk id="20" creationId="{48CE7B2F-E597-6CFC-4E9D-2F2EF0F33663}"/>
          </ac:spMkLst>
        </pc:spChg>
        <pc:spChg chg="mod">
          <ac:chgData name="Manojkumar Narayanwal" userId="8df5bd174231b53a" providerId="Windows Live" clId="Web-{F804A2B9-41A9-4EDC-AE12-0104688E3C84}" dt="2022-11-29T05:55:14.587" v="60"/>
          <ac:spMkLst>
            <pc:docMk/>
            <pc:sldMk cId="2459474526" sldId="337"/>
            <ac:spMk id="21" creationId="{7D078192-4609-F0CF-70D1-EE5C9DBF4FB4}"/>
          </ac:spMkLst>
        </pc:spChg>
        <pc:spChg chg="mod">
          <ac:chgData name="Manojkumar Narayanwal" userId="8df5bd174231b53a" providerId="Windows Live" clId="Web-{F804A2B9-41A9-4EDC-AE12-0104688E3C84}" dt="2022-11-29T05:55:14.775" v="61"/>
          <ac:spMkLst>
            <pc:docMk/>
            <pc:sldMk cId="2459474526" sldId="337"/>
            <ac:spMk id="22" creationId="{7D383EA1-8370-501A-D93B-9FD5B543190F}"/>
          </ac:spMkLst>
        </pc:spChg>
        <pc:spChg chg="mod">
          <ac:chgData name="Manojkumar Narayanwal" userId="8df5bd174231b53a" providerId="Windows Live" clId="Web-{F804A2B9-41A9-4EDC-AE12-0104688E3C84}" dt="2022-11-29T05:55:14.947" v="62"/>
          <ac:spMkLst>
            <pc:docMk/>
            <pc:sldMk cId="2459474526" sldId="337"/>
            <ac:spMk id="23" creationId="{49BE7A20-F01F-257D-78D3-F2231A84186D}"/>
          </ac:spMkLst>
        </pc:spChg>
        <pc:spChg chg="mod">
          <ac:chgData name="Manojkumar Narayanwal" userId="8df5bd174231b53a" providerId="Windows Live" clId="Web-{F804A2B9-41A9-4EDC-AE12-0104688E3C84}" dt="2022-11-29T05:55:15.119" v="63"/>
          <ac:spMkLst>
            <pc:docMk/>
            <pc:sldMk cId="2459474526" sldId="337"/>
            <ac:spMk id="24" creationId="{F86224F9-D728-4574-AF31-07509CF3A0F7}"/>
          </ac:spMkLst>
        </pc:spChg>
        <pc:spChg chg="mod">
          <ac:chgData name="Manojkumar Narayanwal" userId="8df5bd174231b53a" providerId="Windows Live" clId="Web-{F804A2B9-41A9-4EDC-AE12-0104688E3C84}" dt="2022-11-29T05:55:15.306" v="64"/>
          <ac:spMkLst>
            <pc:docMk/>
            <pc:sldMk cId="2459474526" sldId="337"/>
            <ac:spMk id="25" creationId="{F3E731FD-7F99-9845-23A5-6515D9CBFDB2}"/>
          </ac:spMkLst>
        </pc:spChg>
        <pc:spChg chg="mod">
          <ac:chgData name="Manojkumar Narayanwal" userId="8df5bd174231b53a" providerId="Windows Live" clId="Web-{F804A2B9-41A9-4EDC-AE12-0104688E3C84}" dt="2022-11-29T05:55:15.603" v="65"/>
          <ac:spMkLst>
            <pc:docMk/>
            <pc:sldMk cId="2459474526" sldId="337"/>
            <ac:spMk id="26" creationId="{D74ECDFD-42BE-601C-9277-8D91CE2C2BF7}"/>
          </ac:spMkLst>
        </pc:spChg>
        <pc:spChg chg="mod">
          <ac:chgData name="Manojkumar Narayanwal" userId="8df5bd174231b53a" providerId="Windows Live" clId="Web-{F804A2B9-41A9-4EDC-AE12-0104688E3C84}" dt="2022-11-29T05:55:15.790" v="66"/>
          <ac:spMkLst>
            <pc:docMk/>
            <pc:sldMk cId="2459474526" sldId="337"/>
            <ac:spMk id="27" creationId="{87F628E1-6B43-D441-2BEA-7A23D11844EC}"/>
          </ac:spMkLst>
        </pc:spChg>
        <pc:spChg chg="mod">
          <ac:chgData name="Manojkumar Narayanwal" userId="8df5bd174231b53a" providerId="Windows Live" clId="Web-{F804A2B9-41A9-4EDC-AE12-0104688E3C84}" dt="2022-11-29T05:55:15.978" v="67"/>
          <ac:spMkLst>
            <pc:docMk/>
            <pc:sldMk cId="2459474526" sldId="337"/>
            <ac:spMk id="28" creationId="{85007AF5-712B-9DD7-96BC-8C6D17F301EA}"/>
          </ac:spMkLst>
        </pc:spChg>
        <pc:spChg chg="mod">
          <ac:chgData name="Manojkumar Narayanwal" userId="8df5bd174231b53a" providerId="Windows Live" clId="Web-{F804A2B9-41A9-4EDC-AE12-0104688E3C84}" dt="2022-11-29T05:55:16.165" v="68"/>
          <ac:spMkLst>
            <pc:docMk/>
            <pc:sldMk cId="2459474526" sldId="337"/>
            <ac:spMk id="29" creationId="{F9141EDE-EA1D-6638-2D7F-CC7ACCCBC29E}"/>
          </ac:spMkLst>
        </pc:spChg>
        <pc:spChg chg="mod">
          <ac:chgData name="Manojkumar Narayanwal" userId="8df5bd174231b53a" providerId="Windows Live" clId="Web-{F804A2B9-41A9-4EDC-AE12-0104688E3C84}" dt="2022-11-29T05:55:16.384" v="69"/>
          <ac:spMkLst>
            <pc:docMk/>
            <pc:sldMk cId="2459474526" sldId="337"/>
            <ac:spMk id="30" creationId="{ECBB2526-8AD7-B5CE-D66A-F456910B99F1}"/>
          </ac:spMkLst>
        </pc:spChg>
        <pc:spChg chg="mod">
          <ac:chgData name="Manojkumar Narayanwal" userId="8df5bd174231b53a" providerId="Windows Live" clId="Web-{F804A2B9-41A9-4EDC-AE12-0104688E3C84}" dt="2022-11-29T05:55:16.544" v="70"/>
          <ac:spMkLst>
            <pc:docMk/>
            <pc:sldMk cId="2459474526" sldId="337"/>
            <ac:spMk id="31" creationId="{4E1EE766-1B61-C4A4-5945-1BD9E2CEE3CC}"/>
          </ac:spMkLst>
        </pc:spChg>
      </pc:sldChg>
      <pc:sldChg chg="modSp mod modClrScheme chgLayout">
        <pc:chgData name="Manojkumar Narayanwal" userId="8df5bd174231b53a" providerId="Windows Live" clId="Web-{F804A2B9-41A9-4EDC-AE12-0104688E3C84}" dt="2022-11-29T05:56:09.385" v="72" actId="14100"/>
        <pc:sldMkLst>
          <pc:docMk/>
          <pc:sldMk cId="2020901316" sldId="338"/>
        </pc:sldMkLst>
        <pc:spChg chg="mod ord">
          <ac:chgData name="Manojkumar Narayanwal" userId="8df5bd174231b53a" providerId="Windows Live" clId="Web-{F804A2B9-41A9-4EDC-AE12-0104688E3C84}" dt="2022-11-29T05:56:09.385" v="72" actId="14100"/>
          <ac:spMkLst>
            <pc:docMk/>
            <pc:sldMk cId="2020901316" sldId="338"/>
            <ac:spMk id="2" creationId="{17C659FE-BB3E-78A3-947A-880AE00BA185}"/>
          </ac:spMkLst>
        </pc:spChg>
        <pc:spChg chg="mod ord">
          <ac:chgData name="Manojkumar Narayanwal" userId="8df5bd174231b53a" providerId="Windows Live" clId="Web-{F804A2B9-41A9-4EDC-AE12-0104688E3C84}" dt="2022-11-29T05:49:25.174" v="10"/>
          <ac:spMkLst>
            <pc:docMk/>
            <pc:sldMk cId="2020901316" sldId="338"/>
            <ac:spMk id="3" creationId="{35B18880-30CE-153A-E371-1B971FA48A4C}"/>
          </ac:spMkLst>
        </pc:spChg>
        <pc:spChg chg="mod ord">
          <ac:chgData name="Manojkumar Narayanwal" userId="8df5bd174231b53a" providerId="Windows Live" clId="Web-{F804A2B9-41A9-4EDC-AE12-0104688E3C84}" dt="2022-11-29T05:49:25.174" v="10"/>
          <ac:spMkLst>
            <pc:docMk/>
            <pc:sldMk cId="2020901316" sldId="338"/>
            <ac:spMk id="4" creationId="{DB12C1BD-D4DB-EEFD-E70A-4B01774AC970}"/>
          </ac:spMkLst>
        </pc:spChg>
        <pc:spChg chg="mod ord">
          <ac:chgData name="Manojkumar Narayanwal" userId="8df5bd174231b53a" providerId="Windows Live" clId="Web-{F804A2B9-41A9-4EDC-AE12-0104688E3C84}" dt="2022-11-29T05:49:25.174" v="10"/>
          <ac:spMkLst>
            <pc:docMk/>
            <pc:sldMk cId="2020901316" sldId="338"/>
            <ac:spMk id="5" creationId="{7201BFD5-99A1-2E4E-51A5-5A81588A5274}"/>
          </ac:spMkLst>
        </pc:spChg>
        <pc:spChg chg="mod ord">
          <ac:chgData name="Manojkumar Narayanwal" userId="8df5bd174231b53a" providerId="Windows Live" clId="Web-{F804A2B9-41A9-4EDC-AE12-0104688E3C84}" dt="2022-11-29T05:49:25.174" v="10"/>
          <ac:spMkLst>
            <pc:docMk/>
            <pc:sldMk cId="2020901316" sldId="338"/>
            <ac:spMk id="6" creationId="{6F1FC9C1-B3E5-C1B6-FB36-59690ECB7FEA}"/>
          </ac:spMkLst>
        </pc:spChg>
      </pc:sldChg>
      <pc:sldChg chg="modSp mod modClrScheme chgLayout">
        <pc:chgData name="Manojkumar Narayanwal" userId="8df5bd174231b53a" providerId="Windows Live" clId="Web-{F804A2B9-41A9-4EDC-AE12-0104688E3C84}" dt="2022-11-29T05:49:25.174" v="10"/>
        <pc:sldMkLst>
          <pc:docMk/>
          <pc:sldMk cId="4058444921" sldId="339"/>
        </pc:sldMkLst>
        <pc:spChg chg="mod ord">
          <ac:chgData name="Manojkumar Narayanwal" userId="8df5bd174231b53a" providerId="Windows Live" clId="Web-{F804A2B9-41A9-4EDC-AE12-0104688E3C84}" dt="2022-11-29T05:49:25.174" v="10"/>
          <ac:spMkLst>
            <pc:docMk/>
            <pc:sldMk cId="4058444921" sldId="339"/>
            <ac:spMk id="2" creationId="{0E75F982-7904-414F-721C-2C35515CEB03}"/>
          </ac:spMkLst>
        </pc:spChg>
        <pc:spChg chg="mod ord">
          <ac:chgData name="Manojkumar Narayanwal" userId="8df5bd174231b53a" providerId="Windows Live" clId="Web-{F804A2B9-41A9-4EDC-AE12-0104688E3C84}" dt="2022-11-29T05:49:25.174" v="10"/>
          <ac:spMkLst>
            <pc:docMk/>
            <pc:sldMk cId="4058444921" sldId="339"/>
            <ac:spMk id="4" creationId="{35469A4F-9532-70D0-5505-1613E4B77DCE}"/>
          </ac:spMkLst>
        </pc:spChg>
        <pc:spChg chg="mod ord">
          <ac:chgData name="Manojkumar Narayanwal" userId="8df5bd174231b53a" providerId="Windows Live" clId="Web-{F804A2B9-41A9-4EDC-AE12-0104688E3C84}" dt="2022-11-29T05:49:25.174" v="10"/>
          <ac:spMkLst>
            <pc:docMk/>
            <pc:sldMk cId="4058444921" sldId="339"/>
            <ac:spMk id="5" creationId="{157E7B88-2891-6CF2-9A58-23261072BB13}"/>
          </ac:spMkLst>
        </pc:spChg>
        <pc:spChg chg="mod ord">
          <ac:chgData name="Manojkumar Narayanwal" userId="8df5bd174231b53a" providerId="Windows Live" clId="Web-{F804A2B9-41A9-4EDC-AE12-0104688E3C84}" dt="2022-11-29T05:49:25.174" v="10"/>
          <ac:spMkLst>
            <pc:docMk/>
            <pc:sldMk cId="4058444921" sldId="339"/>
            <ac:spMk id="6" creationId="{91FF2EB2-D1A4-AEE1-5320-188165BE99E9}"/>
          </ac:spMkLst>
        </pc:spChg>
        <pc:graphicFrameChg chg="mod ord">
          <ac:chgData name="Manojkumar Narayanwal" userId="8df5bd174231b53a" providerId="Windows Live" clId="Web-{F804A2B9-41A9-4EDC-AE12-0104688E3C84}" dt="2022-11-29T05:49:25.174" v="10"/>
          <ac:graphicFrameMkLst>
            <pc:docMk/>
            <pc:sldMk cId="4058444921" sldId="339"/>
            <ac:graphicFrameMk id="7" creationId="{013A7315-3162-A7D3-3D7A-390B2B178955}"/>
          </ac:graphicFrameMkLst>
        </pc:graphicFrameChg>
      </pc:sldChg>
      <pc:sldChg chg="modSp mod modClrScheme chgLayout">
        <pc:chgData name="Manojkumar Narayanwal" userId="8df5bd174231b53a" providerId="Windows Live" clId="Web-{F804A2B9-41A9-4EDC-AE12-0104688E3C84}" dt="2022-11-29T05:49:25.174" v="10"/>
        <pc:sldMkLst>
          <pc:docMk/>
          <pc:sldMk cId="3878477794" sldId="340"/>
        </pc:sldMkLst>
        <pc:spChg chg="mod ord">
          <ac:chgData name="Manojkumar Narayanwal" userId="8df5bd174231b53a" providerId="Windows Live" clId="Web-{F804A2B9-41A9-4EDC-AE12-0104688E3C84}" dt="2022-11-29T05:49:25.174" v="10"/>
          <ac:spMkLst>
            <pc:docMk/>
            <pc:sldMk cId="3878477794" sldId="340"/>
            <ac:spMk id="2" creationId="{DF4733FE-4862-F2AD-C251-2DBCE237597D}"/>
          </ac:spMkLst>
        </pc:spChg>
        <pc:spChg chg="mod ord">
          <ac:chgData name="Manojkumar Narayanwal" userId="8df5bd174231b53a" providerId="Windows Live" clId="Web-{F804A2B9-41A9-4EDC-AE12-0104688E3C84}" dt="2022-11-29T05:49:25.174" v="10"/>
          <ac:spMkLst>
            <pc:docMk/>
            <pc:sldMk cId="3878477794" sldId="340"/>
            <ac:spMk id="4" creationId="{B86850F1-1C24-9B46-B505-30100EC43986}"/>
          </ac:spMkLst>
        </pc:spChg>
        <pc:spChg chg="mod ord">
          <ac:chgData name="Manojkumar Narayanwal" userId="8df5bd174231b53a" providerId="Windows Live" clId="Web-{F804A2B9-41A9-4EDC-AE12-0104688E3C84}" dt="2022-11-29T05:49:25.174" v="10"/>
          <ac:spMkLst>
            <pc:docMk/>
            <pc:sldMk cId="3878477794" sldId="340"/>
            <ac:spMk id="5" creationId="{0AA7331D-D316-4D43-D97B-DA0689B124BB}"/>
          </ac:spMkLst>
        </pc:spChg>
        <pc:spChg chg="mod ord">
          <ac:chgData name="Manojkumar Narayanwal" userId="8df5bd174231b53a" providerId="Windows Live" clId="Web-{F804A2B9-41A9-4EDC-AE12-0104688E3C84}" dt="2022-11-29T05:49:25.174" v="10"/>
          <ac:spMkLst>
            <pc:docMk/>
            <pc:sldMk cId="3878477794" sldId="340"/>
            <ac:spMk id="6" creationId="{F1E6AD8B-D30C-646C-26E5-63F27F9232EA}"/>
          </ac:spMkLst>
        </pc:spChg>
        <pc:graphicFrameChg chg="mod ord">
          <ac:chgData name="Manojkumar Narayanwal" userId="8df5bd174231b53a" providerId="Windows Live" clId="Web-{F804A2B9-41A9-4EDC-AE12-0104688E3C84}" dt="2022-11-29T05:49:25.174" v="10"/>
          <ac:graphicFrameMkLst>
            <pc:docMk/>
            <pc:sldMk cId="3878477794" sldId="340"/>
            <ac:graphicFrameMk id="7" creationId="{27C6B712-ADDD-D819-54EF-A58147FD3427}"/>
          </ac:graphicFrameMkLst>
        </pc:graphicFrameChg>
      </pc:sldChg>
      <pc:sldChg chg="modSp mod modClrScheme chgLayout">
        <pc:chgData name="Manojkumar Narayanwal" userId="8df5bd174231b53a" providerId="Windows Live" clId="Web-{F804A2B9-41A9-4EDC-AE12-0104688E3C84}" dt="2022-11-29T05:49:25.174" v="10"/>
        <pc:sldMkLst>
          <pc:docMk/>
          <pc:sldMk cId="14535672" sldId="341"/>
        </pc:sldMkLst>
        <pc:spChg chg="mod ord">
          <ac:chgData name="Manojkumar Narayanwal" userId="8df5bd174231b53a" providerId="Windows Live" clId="Web-{F804A2B9-41A9-4EDC-AE12-0104688E3C84}" dt="2022-11-29T05:49:25.174" v="10"/>
          <ac:spMkLst>
            <pc:docMk/>
            <pc:sldMk cId="14535672" sldId="341"/>
            <ac:spMk id="2" creationId="{032CDBF1-DC6E-4E35-B61A-B0B3B32DF669}"/>
          </ac:spMkLst>
        </pc:spChg>
        <pc:spChg chg="mod ord">
          <ac:chgData name="Manojkumar Narayanwal" userId="8df5bd174231b53a" providerId="Windows Live" clId="Web-{F804A2B9-41A9-4EDC-AE12-0104688E3C84}" dt="2022-11-29T05:49:25.174" v="10"/>
          <ac:spMkLst>
            <pc:docMk/>
            <pc:sldMk cId="14535672" sldId="341"/>
            <ac:spMk id="4" creationId="{56023B37-40BA-4309-9060-4D4C1A22BAFD}"/>
          </ac:spMkLst>
        </pc:spChg>
        <pc:spChg chg="mod ord">
          <ac:chgData name="Manojkumar Narayanwal" userId="8df5bd174231b53a" providerId="Windows Live" clId="Web-{F804A2B9-41A9-4EDC-AE12-0104688E3C84}" dt="2022-11-29T05:49:25.174" v="10"/>
          <ac:spMkLst>
            <pc:docMk/>
            <pc:sldMk cId="14535672" sldId="341"/>
            <ac:spMk id="5" creationId="{641A2436-FEF3-4A27-B29E-F8B51FAA5621}"/>
          </ac:spMkLst>
        </pc:spChg>
        <pc:spChg chg="mod ord">
          <ac:chgData name="Manojkumar Narayanwal" userId="8df5bd174231b53a" providerId="Windows Live" clId="Web-{F804A2B9-41A9-4EDC-AE12-0104688E3C84}" dt="2022-11-29T05:49:25.174" v="10"/>
          <ac:spMkLst>
            <pc:docMk/>
            <pc:sldMk cId="14535672" sldId="341"/>
            <ac:spMk id="6" creationId="{28831CF0-777B-4EAC-A97D-FABD59CB9E84}"/>
          </ac:spMkLst>
        </pc:spChg>
        <pc:graphicFrameChg chg="mod ord">
          <ac:chgData name="Manojkumar Narayanwal" userId="8df5bd174231b53a" providerId="Windows Live" clId="Web-{F804A2B9-41A9-4EDC-AE12-0104688E3C84}" dt="2022-11-29T05:49:25.174" v="10"/>
          <ac:graphicFrameMkLst>
            <pc:docMk/>
            <pc:sldMk cId="14535672" sldId="341"/>
            <ac:graphicFrameMk id="8" creationId="{AFA60EA8-0641-4708-B341-735411382AF8}"/>
          </ac:graphicFrameMkLst>
        </pc:graphicFrameChg>
      </pc:sldChg>
      <pc:sldChg chg="modSp mod modClrScheme chgLayout">
        <pc:chgData name="Manojkumar Narayanwal" userId="8df5bd174231b53a" providerId="Windows Live" clId="Web-{F804A2B9-41A9-4EDC-AE12-0104688E3C84}" dt="2022-11-29T05:49:25.174" v="10"/>
        <pc:sldMkLst>
          <pc:docMk/>
          <pc:sldMk cId="2947138375" sldId="342"/>
        </pc:sldMkLst>
        <pc:spChg chg="mod ord">
          <ac:chgData name="Manojkumar Narayanwal" userId="8df5bd174231b53a" providerId="Windows Live" clId="Web-{F804A2B9-41A9-4EDC-AE12-0104688E3C84}" dt="2022-11-29T05:49:25.174" v="10"/>
          <ac:spMkLst>
            <pc:docMk/>
            <pc:sldMk cId="2947138375" sldId="342"/>
            <ac:spMk id="2" creationId="{CD6BEBE9-9965-4E31-9FE2-BEFE60056E5A}"/>
          </ac:spMkLst>
        </pc:spChg>
        <pc:spChg chg="mod ord">
          <ac:chgData name="Manojkumar Narayanwal" userId="8df5bd174231b53a" providerId="Windows Live" clId="Web-{F804A2B9-41A9-4EDC-AE12-0104688E3C84}" dt="2022-11-29T05:49:25.174" v="10"/>
          <ac:spMkLst>
            <pc:docMk/>
            <pc:sldMk cId="2947138375" sldId="342"/>
            <ac:spMk id="3" creationId="{30410684-C87C-438C-996F-770D60668A33}"/>
          </ac:spMkLst>
        </pc:spChg>
        <pc:spChg chg="mod ord">
          <ac:chgData name="Manojkumar Narayanwal" userId="8df5bd174231b53a" providerId="Windows Live" clId="Web-{F804A2B9-41A9-4EDC-AE12-0104688E3C84}" dt="2022-11-29T05:49:25.174" v="10"/>
          <ac:spMkLst>
            <pc:docMk/>
            <pc:sldMk cId="2947138375" sldId="342"/>
            <ac:spMk id="4" creationId="{0A008F6C-D570-4DF0-B3C7-2F0B1F206F2F}"/>
          </ac:spMkLst>
        </pc:spChg>
        <pc:spChg chg="mod ord">
          <ac:chgData name="Manojkumar Narayanwal" userId="8df5bd174231b53a" providerId="Windows Live" clId="Web-{F804A2B9-41A9-4EDC-AE12-0104688E3C84}" dt="2022-11-29T05:49:25.174" v="10"/>
          <ac:spMkLst>
            <pc:docMk/>
            <pc:sldMk cId="2947138375" sldId="342"/>
            <ac:spMk id="5" creationId="{B3A2B00E-BD77-4768-9CF4-26C89716F2CA}"/>
          </ac:spMkLst>
        </pc:spChg>
        <pc:spChg chg="mod ord">
          <ac:chgData name="Manojkumar Narayanwal" userId="8df5bd174231b53a" providerId="Windows Live" clId="Web-{F804A2B9-41A9-4EDC-AE12-0104688E3C84}" dt="2022-11-29T05:49:25.174" v="10"/>
          <ac:spMkLst>
            <pc:docMk/>
            <pc:sldMk cId="2947138375" sldId="342"/>
            <ac:spMk id="6" creationId="{293C03A4-8243-451D-A2E8-8DB6431B26D2}"/>
          </ac:spMkLst>
        </pc:spChg>
      </pc:sldChg>
      <pc:sldChg chg="modSp mod modClrScheme chgLayout">
        <pc:chgData name="Manojkumar Narayanwal" userId="8df5bd174231b53a" providerId="Windows Live" clId="Web-{F804A2B9-41A9-4EDC-AE12-0104688E3C84}" dt="2022-11-29T05:49:25.174" v="10"/>
        <pc:sldMkLst>
          <pc:docMk/>
          <pc:sldMk cId="2120354792" sldId="344"/>
        </pc:sldMkLst>
        <pc:spChg chg="mod ord">
          <ac:chgData name="Manojkumar Narayanwal" userId="8df5bd174231b53a" providerId="Windows Live" clId="Web-{F804A2B9-41A9-4EDC-AE12-0104688E3C84}" dt="2022-11-29T05:49:25.174" v="10"/>
          <ac:spMkLst>
            <pc:docMk/>
            <pc:sldMk cId="2120354792" sldId="344"/>
            <ac:spMk id="2" creationId="{A9EA5D58-133D-426C-944F-DB70C9A95162}"/>
          </ac:spMkLst>
        </pc:spChg>
        <pc:spChg chg="mod ord">
          <ac:chgData name="Manojkumar Narayanwal" userId="8df5bd174231b53a" providerId="Windows Live" clId="Web-{F804A2B9-41A9-4EDC-AE12-0104688E3C84}" dt="2022-11-29T05:49:25.174" v="10"/>
          <ac:spMkLst>
            <pc:docMk/>
            <pc:sldMk cId="2120354792" sldId="344"/>
            <ac:spMk id="3" creationId="{65A8C6E1-33F2-4ACC-A3F6-8A2D95062F9A}"/>
          </ac:spMkLst>
        </pc:spChg>
        <pc:spChg chg="mod ord">
          <ac:chgData name="Manojkumar Narayanwal" userId="8df5bd174231b53a" providerId="Windows Live" clId="Web-{F804A2B9-41A9-4EDC-AE12-0104688E3C84}" dt="2022-11-29T05:49:25.174" v="10"/>
          <ac:spMkLst>
            <pc:docMk/>
            <pc:sldMk cId="2120354792" sldId="344"/>
            <ac:spMk id="4" creationId="{5BA179E3-84A2-4F73-91B0-AA41D0C9F44E}"/>
          </ac:spMkLst>
        </pc:spChg>
        <pc:spChg chg="mod ord">
          <ac:chgData name="Manojkumar Narayanwal" userId="8df5bd174231b53a" providerId="Windows Live" clId="Web-{F804A2B9-41A9-4EDC-AE12-0104688E3C84}" dt="2022-11-29T05:49:25.174" v="10"/>
          <ac:spMkLst>
            <pc:docMk/>
            <pc:sldMk cId="2120354792" sldId="344"/>
            <ac:spMk id="5" creationId="{8A516C2E-7D46-4764-B17A-63D65FAED39B}"/>
          </ac:spMkLst>
        </pc:spChg>
        <pc:spChg chg="mod ord">
          <ac:chgData name="Manojkumar Narayanwal" userId="8df5bd174231b53a" providerId="Windows Live" clId="Web-{F804A2B9-41A9-4EDC-AE12-0104688E3C84}" dt="2022-11-29T05:49:25.174" v="10"/>
          <ac:spMkLst>
            <pc:docMk/>
            <pc:sldMk cId="2120354792" sldId="344"/>
            <ac:spMk id="6" creationId="{8B58AE28-379D-4247-ABE2-1FB1CB5BA33B}"/>
          </ac:spMkLst>
        </pc:spChg>
      </pc:sldChg>
      <pc:sldChg chg="modSp mod modClrScheme chgLayout">
        <pc:chgData name="Manojkumar Narayanwal" userId="8df5bd174231b53a" providerId="Windows Live" clId="Web-{F804A2B9-41A9-4EDC-AE12-0104688E3C84}" dt="2022-11-29T05:49:25.174" v="10"/>
        <pc:sldMkLst>
          <pc:docMk/>
          <pc:sldMk cId="4218249061" sldId="345"/>
        </pc:sldMkLst>
        <pc:spChg chg="mod ord">
          <ac:chgData name="Manojkumar Narayanwal" userId="8df5bd174231b53a" providerId="Windows Live" clId="Web-{F804A2B9-41A9-4EDC-AE12-0104688E3C84}" dt="2022-11-29T05:49:25.174" v="10"/>
          <ac:spMkLst>
            <pc:docMk/>
            <pc:sldMk cId="4218249061" sldId="345"/>
            <ac:spMk id="2" creationId="{67864464-7A43-42A4-AE78-563C9C1BEC37}"/>
          </ac:spMkLst>
        </pc:spChg>
        <pc:spChg chg="mod ord">
          <ac:chgData name="Manojkumar Narayanwal" userId="8df5bd174231b53a" providerId="Windows Live" clId="Web-{F804A2B9-41A9-4EDC-AE12-0104688E3C84}" dt="2022-11-29T05:49:25.174" v="10"/>
          <ac:spMkLst>
            <pc:docMk/>
            <pc:sldMk cId="4218249061" sldId="345"/>
            <ac:spMk id="3" creationId="{A964C0D8-6F2F-4A77-81E8-394D9FB68E6E}"/>
          </ac:spMkLst>
        </pc:spChg>
        <pc:spChg chg="mod ord">
          <ac:chgData name="Manojkumar Narayanwal" userId="8df5bd174231b53a" providerId="Windows Live" clId="Web-{F804A2B9-41A9-4EDC-AE12-0104688E3C84}" dt="2022-11-29T05:49:25.174" v="10"/>
          <ac:spMkLst>
            <pc:docMk/>
            <pc:sldMk cId="4218249061" sldId="345"/>
            <ac:spMk id="4" creationId="{886C403E-CCFD-4962-AEEA-96661F3E015B}"/>
          </ac:spMkLst>
        </pc:spChg>
        <pc:spChg chg="mod ord">
          <ac:chgData name="Manojkumar Narayanwal" userId="8df5bd174231b53a" providerId="Windows Live" clId="Web-{F804A2B9-41A9-4EDC-AE12-0104688E3C84}" dt="2022-11-29T05:49:25.174" v="10"/>
          <ac:spMkLst>
            <pc:docMk/>
            <pc:sldMk cId="4218249061" sldId="345"/>
            <ac:spMk id="5" creationId="{00156017-7659-4C5B-8FC1-F40AAF9B3096}"/>
          </ac:spMkLst>
        </pc:spChg>
        <pc:spChg chg="mod ord">
          <ac:chgData name="Manojkumar Narayanwal" userId="8df5bd174231b53a" providerId="Windows Live" clId="Web-{F804A2B9-41A9-4EDC-AE12-0104688E3C84}" dt="2022-11-29T05:49:25.174" v="10"/>
          <ac:spMkLst>
            <pc:docMk/>
            <pc:sldMk cId="4218249061" sldId="345"/>
            <ac:spMk id="6" creationId="{4D127A63-6AAE-477E-AB43-DB90E9430846}"/>
          </ac:spMkLst>
        </pc:spChg>
      </pc:sldChg>
      <pc:sldChg chg="modSp mod modClrScheme chgLayout">
        <pc:chgData name="Manojkumar Narayanwal" userId="8df5bd174231b53a" providerId="Windows Live" clId="Web-{F804A2B9-41A9-4EDC-AE12-0104688E3C84}" dt="2022-11-29T05:49:25.174" v="10"/>
        <pc:sldMkLst>
          <pc:docMk/>
          <pc:sldMk cId="180380421" sldId="346"/>
        </pc:sldMkLst>
        <pc:spChg chg="mod ord">
          <ac:chgData name="Manojkumar Narayanwal" userId="8df5bd174231b53a" providerId="Windows Live" clId="Web-{F804A2B9-41A9-4EDC-AE12-0104688E3C84}" dt="2022-11-29T05:49:25.174" v="10"/>
          <ac:spMkLst>
            <pc:docMk/>
            <pc:sldMk cId="180380421" sldId="346"/>
            <ac:spMk id="2" creationId="{7E48429F-E909-4AB9-9865-A26720826BC5}"/>
          </ac:spMkLst>
        </pc:spChg>
        <pc:spChg chg="mod ord">
          <ac:chgData name="Manojkumar Narayanwal" userId="8df5bd174231b53a" providerId="Windows Live" clId="Web-{F804A2B9-41A9-4EDC-AE12-0104688E3C84}" dt="2022-11-29T05:49:25.174" v="10"/>
          <ac:spMkLst>
            <pc:docMk/>
            <pc:sldMk cId="180380421" sldId="346"/>
            <ac:spMk id="3" creationId="{55745BD6-BEA3-4123-B8DD-6584C07479CD}"/>
          </ac:spMkLst>
        </pc:spChg>
        <pc:spChg chg="mod ord">
          <ac:chgData name="Manojkumar Narayanwal" userId="8df5bd174231b53a" providerId="Windows Live" clId="Web-{F804A2B9-41A9-4EDC-AE12-0104688E3C84}" dt="2022-11-29T05:49:25.174" v="10"/>
          <ac:spMkLst>
            <pc:docMk/>
            <pc:sldMk cId="180380421" sldId="346"/>
            <ac:spMk id="4" creationId="{AC9BAD3C-06D3-41C5-86CD-88C4DB95D0BF}"/>
          </ac:spMkLst>
        </pc:spChg>
        <pc:spChg chg="mod ord">
          <ac:chgData name="Manojkumar Narayanwal" userId="8df5bd174231b53a" providerId="Windows Live" clId="Web-{F804A2B9-41A9-4EDC-AE12-0104688E3C84}" dt="2022-11-29T05:49:25.174" v="10"/>
          <ac:spMkLst>
            <pc:docMk/>
            <pc:sldMk cId="180380421" sldId="346"/>
            <ac:spMk id="5" creationId="{61F49BAB-2318-49A2-9B6B-CA567290C0D1}"/>
          </ac:spMkLst>
        </pc:spChg>
        <pc:spChg chg="mod ord">
          <ac:chgData name="Manojkumar Narayanwal" userId="8df5bd174231b53a" providerId="Windows Live" clId="Web-{F804A2B9-41A9-4EDC-AE12-0104688E3C84}" dt="2022-11-29T05:49:25.174" v="10"/>
          <ac:spMkLst>
            <pc:docMk/>
            <pc:sldMk cId="180380421" sldId="346"/>
            <ac:spMk id="6" creationId="{842901FE-9FC0-4ECB-9428-6849C63264F4}"/>
          </ac:spMkLst>
        </pc:spChg>
      </pc:sldChg>
      <pc:sldChg chg="modSp mod modClrScheme chgLayout">
        <pc:chgData name="Manojkumar Narayanwal" userId="8df5bd174231b53a" providerId="Windows Live" clId="Web-{F804A2B9-41A9-4EDC-AE12-0104688E3C84}" dt="2022-11-29T05:49:25.174" v="10"/>
        <pc:sldMkLst>
          <pc:docMk/>
          <pc:sldMk cId="3951367787" sldId="347"/>
        </pc:sldMkLst>
        <pc:spChg chg="mod ord">
          <ac:chgData name="Manojkumar Narayanwal" userId="8df5bd174231b53a" providerId="Windows Live" clId="Web-{F804A2B9-41A9-4EDC-AE12-0104688E3C84}" dt="2022-11-29T05:49:25.174" v="10"/>
          <ac:spMkLst>
            <pc:docMk/>
            <pc:sldMk cId="3951367787" sldId="347"/>
            <ac:spMk id="2" creationId="{AD585E97-2BF9-4E5E-BD42-89376D98F29F}"/>
          </ac:spMkLst>
        </pc:spChg>
        <pc:spChg chg="mod ord">
          <ac:chgData name="Manojkumar Narayanwal" userId="8df5bd174231b53a" providerId="Windows Live" clId="Web-{F804A2B9-41A9-4EDC-AE12-0104688E3C84}" dt="2022-11-29T05:49:25.174" v="10"/>
          <ac:spMkLst>
            <pc:docMk/>
            <pc:sldMk cId="3951367787" sldId="347"/>
            <ac:spMk id="3" creationId="{5E4C9A21-F89D-44AD-9C6B-5D9EC9D8508F}"/>
          </ac:spMkLst>
        </pc:spChg>
        <pc:spChg chg="mod ord">
          <ac:chgData name="Manojkumar Narayanwal" userId="8df5bd174231b53a" providerId="Windows Live" clId="Web-{F804A2B9-41A9-4EDC-AE12-0104688E3C84}" dt="2022-11-29T05:49:25.174" v="10"/>
          <ac:spMkLst>
            <pc:docMk/>
            <pc:sldMk cId="3951367787" sldId="347"/>
            <ac:spMk id="4" creationId="{98D2BF62-8281-4F83-8FEC-30DC0F4F5E50}"/>
          </ac:spMkLst>
        </pc:spChg>
        <pc:spChg chg="mod ord">
          <ac:chgData name="Manojkumar Narayanwal" userId="8df5bd174231b53a" providerId="Windows Live" clId="Web-{F804A2B9-41A9-4EDC-AE12-0104688E3C84}" dt="2022-11-29T05:49:25.174" v="10"/>
          <ac:spMkLst>
            <pc:docMk/>
            <pc:sldMk cId="3951367787" sldId="347"/>
            <ac:spMk id="5" creationId="{CB74B4F6-A1E3-4EED-AE36-FEE087139CE6}"/>
          </ac:spMkLst>
        </pc:spChg>
        <pc:spChg chg="mod ord">
          <ac:chgData name="Manojkumar Narayanwal" userId="8df5bd174231b53a" providerId="Windows Live" clId="Web-{F804A2B9-41A9-4EDC-AE12-0104688E3C84}" dt="2022-11-29T05:49:25.174" v="10"/>
          <ac:spMkLst>
            <pc:docMk/>
            <pc:sldMk cId="3951367787" sldId="347"/>
            <ac:spMk id="6" creationId="{689432FB-F439-4E76-AD47-064EA13BE8BE}"/>
          </ac:spMkLst>
        </pc:spChg>
      </pc:sldChg>
      <pc:sldChg chg="modSp mod modClrScheme chgLayout">
        <pc:chgData name="Manojkumar Narayanwal" userId="8df5bd174231b53a" providerId="Windows Live" clId="Web-{F804A2B9-41A9-4EDC-AE12-0104688E3C84}" dt="2022-11-29T05:55:50.526" v="71"/>
        <pc:sldMkLst>
          <pc:docMk/>
          <pc:sldMk cId="4107230004" sldId="348"/>
        </pc:sldMkLst>
        <pc:spChg chg="mod ord">
          <ac:chgData name="Manojkumar Narayanwal" userId="8df5bd174231b53a" providerId="Windows Live" clId="Web-{F804A2B9-41A9-4EDC-AE12-0104688E3C84}" dt="2022-11-29T05:49:25.174" v="10"/>
          <ac:spMkLst>
            <pc:docMk/>
            <pc:sldMk cId="4107230004" sldId="348"/>
            <ac:spMk id="2" creationId="{B3834E93-B6A5-7244-35C0-7A5795C133A6}"/>
          </ac:spMkLst>
        </pc:spChg>
        <pc:spChg chg="mod ord">
          <ac:chgData name="Manojkumar Narayanwal" userId="8df5bd174231b53a" providerId="Windows Live" clId="Web-{F804A2B9-41A9-4EDC-AE12-0104688E3C84}" dt="2022-11-29T05:49:25.174" v="10"/>
          <ac:spMkLst>
            <pc:docMk/>
            <pc:sldMk cId="4107230004" sldId="348"/>
            <ac:spMk id="4" creationId="{F6AC9346-7BB7-BACE-7D71-E9DF059F83A7}"/>
          </ac:spMkLst>
        </pc:spChg>
        <pc:spChg chg="mod ord">
          <ac:chgData name="Manojkumar Narayanwal" userId="8df5bd174231b53a" providerId="Windows Live" clId="Web-{F804A2B9-41A9-4EDC-AE12-0104688E3C84}" dt="2022-11-29T05:49:25.174" v="10"/>
          <ac:spMkLst>
            <pc:docMk/>
            <pc:sldMk cId="4107230004" sldId="348"/>
            <ac:spMk id="5" creationId="{C06A0712-8117-988E-2718-5C4796816371}"/>
          </ac:spMkLst>
        </pc:spChg>
        <pc:spChg chg="mod ord">
          <ac:chgData name="Manojkumar Narayanwal" userId="8df5bd174231b53a" providerId="Windows Live" clId="Web-{F804A2B9-41A9-4EDC-AE12-0104688E3C84}" dt="2022-11-29T05:49:25.174" v="10"/>
          <ac:spMkLst>
            <pc:docMk/>
            <pc:sldMk cId="4107230004" sldId="348"/>
            <ac:spMk id="6" creationId="{F7E012B6-180F-FB77-6CC1-9F43D6259103}"/>
          </ac:spMkLst>
        </pc:spChg>
        <pc:graphicFrameChg chg="mod ord modGraphic">
          <ac:chgData name="Manojkumar Narayanwal" userId="8df5bd174231b53a" providerId="Windows Live" clId="Web-{F804A2B9-41A9-4EDC-AE12-0104688E3C84}" dt="2022-11-29T05:55:50.526" v="71"/>
          <ac:graphicFrameMkLst>
            <pc:docMk/>
            <pc:sldMk cId="4107230004" sldId="348"/>
            <ac:graphicFrameMk id="8" creationId="{FD571A67-FA13-C5D4-71B8-D0F6E2058160}"/>
          </ac:graphicFrameMkLst>
        </pc:graphicFrameChg>
      </pc:sldChg>
      <pc:sldMasterChg chg="del delSldLayout">
        <pc:chgData name="Manojkumar Narayanwal" userId="8df5bd174231b53a" providerId="Windows Live" clId="Web-{F804A2B9-41A9-4EDC-AE12-0104688E3C84}" dt="2022-11-29T05:48:20.235" v="5"/>
        <pc:sldMasterMkLst>
          <pc:docMk/>
          <pc:sldMasterMk cId="3784521015" sldId="2147483706"/>
        </pc:sldMasterMkLst>
        <pc:sldLayoutChg chg="del">
          <pc:chgData name="Manojkumar Narayanwal" userId="8df5bd174231b53a" providerId="Windows Live" clId="Web-{F804A2B9-41A9-4EDC-AE12-0104688E3C84}" dt="2022-11-29T05:48:20.235" v="5"/>
          <pc:sldLayoutMkLst>
            <pc:docMk/>
            <pc:sldMasterMk cId="3784521015" sldId="2147483706"/>
            <pc:sldLayoutMk cId="2957244240" sldId="2147483707"/>
          </pc:sldLayoutMkLst>
        </pc:sldLayoutChg>
        <pc:sldLayoutChg chg="del">
          <pc:chgData name="Manojkumar Narayanwal" userId="8df5bd174231b53a" providerId="Windows Live" clId="Web-{F804A2B9-41A9-4EDC-AE12-0104688E3C84}" dt="2022-11-29T05:48:20.235" v="5"/>
          <pc:sldLayoutMkLst>
            <pc:docMk/>
            <pc:sldMasterMk cId="3784521015" sldId="2147483706"/>
            <pc:sldLayoutMk cId="41900229" sldId="2147483708"/>
          </pc:sldLayoutMkLst>
        </pc:sldLayoutChg>
        <pc:sldLayoutChg chg="del">
          <pc:chgData name="Manojkumar Narayanwal" userId="8df5bd174231b53a" providerId="Windows Live" clId="Web-{F804A2B9-41A9-4EDC-AE12-0104688E3C84}" dt="2022-11-29T05:48:20.235" v="5"/>
          <pc:sldLayoutMkLst>
            <pc:docMk/>
            <pc:sldMasterMk cId="3784521015" sldId="2147483706"/>
            <pc:sldLayoutMk cId="3304730889" sldId="2147483709"/>
          </pc:sldLayoutMkLst>
        </pc:sldLayoutChg>
        <pc:sldLayoutChg chg="del">
          <pc:chgData name="Manojkumar Narayanwal" userId="8df5bd174231b53a" providerId="Windows Live" clId="Web-{F804A2B9-41A9-4EDC-AE12-0104688E3C84}" dt="2022-11-29T05:48:20.235" v="5"/>
          <pc:sldLayoutMkLst>
            <pc:docMk/>
            <pc:sldMasterMk cId="3784521015" sldId="2147483706"/>
            <pc:sldLayoutMk cId="2282395534" sldId="2147483710"/>
          </pc:sldLayoutMkLst>
        </pc:sldLayoutChg>
        <pc:sldLayoutChg chg="del">
          <pc:chgData name="Manojkumar Narayanwal" userId="8df5bd174231b53a" providerId="Windows Live" clId="Web-{F804A2B9-41A9-4EDC-AE12-0104688E3C84}" dt="2022-11-29T05:48:20.235" v="5"/>
          <pc:sldLayoutMkLst>
            <pc:docMk/>
            <pc:sldMasterMk cId="3784521015" sldId="2147483706"/>
            <pc:sldLayoutMk cId="1160979564" sldId="2147483711"/>
          </pc:sldLayoutMkLst>
        </pc:sldLayoutChg>
        <pc:sldLayoutChg chg="del">
          <pc:chgData name="Manojkumar Narayanwal" userId="8df5bd174231b53a" providerId="Windows Live" clId="Web-{F804A2B9-41A9-4EDC-AE12-0104688E3C84}" dt="2022-11-29T05:48:20.235" v="5"/>
          <pc:sldLayoutMkLst>
            <pc:docMk/>
            <pc:sldMasterMk cId="3784521015" sldId="2147483706"/>
            <pc:sldLayoutMk cId="2851263995" sldId="2147483712"/>
          </pc:sldLayoutMkLst>
        </pc:sldLayoutChg>
        <pc:sldLayoutChg chg="del">
          <pc:chgData name="Manojkumar Narayanwal" userId="8df5bd174231b53a" providerId="Windows Live" clId="Web-{F804A2B9-41A9-4EDC-AE12-0104688E3C84}" dt="2022-11-29T05:48:20.235" v="5"/>
          <pc:sldLayoutMkLst>
            <pc:docMk/>
            <pc:sldMasterMk cId="3784521015" sldId="2147483706"/>
            <pc:sldLayoutMk cId="2558402366" sldId="2147483713"/>
          </pc:sldLayoutMkLst>
        </pc:sldLayoutChg>
        <pc:sldLayoutChg chg="del">
          <pc:chgData name="Manojkumar Narayanwal" userId="8df5bd174231b53a" providerId="Windows Live" clId="Web-{F804A2B9-41A9-4EDC-AE12-0104688E3C84}" dt="2022-11-29T05:48:20.235" v="5"/>
          <pc:sldLayoutMkLst>
            <pc:docMk/>
            <pc:sldMasterMk cId="3784521015" sldId="2147483706"/>
            <pc:sldLayoutMk cId="2256231138" sldId="2147483714"/>
          </pc:sldLayoutMkLst>
        </pc:sldLayoutChg>
        <pc:sldLayoutChg chg="del">
          <pc:chgData name="Manojkumar Narayanwal" userId="8df5bd174231b53a" providerId="Windows Live" clId="Web-{F804A2B9-41A9-4EDC-AE12-0104688E3C84}" dt="2022-11-29T05:48:20.235" v="5"/>
          <pc:sldLayoutMkLst>
            <pc:docMk/>
            <pc:sldMasterMk cId="3784521015" sldId="2147483706"/>
            <pc:sldLayoutMk cId="2570865951" sldId="2147483715"/>
          </pc:sldLayoutMkLst>
        </pc:sldLayoutChg>
        <pc:sldLayoutChg chg="del">
          <pc:chgData name="Manojkumar Narayanwal" userId="8df5bd174231b53a" providerId="Windows Live" clId="Web-{F804A2B9-41A9-4EDC-AE12-0104688E3C84}" dt="2022-11-29T05:48:20.235" v="5"/>
          <pc:sldLayoutMkLst>
            <pc:docMk/>
            <pc:sldMasterMk cId="3784521015" sldId="2147483706"/>
            <pc:sldLayoutMk cId="1629355047" sldId="2147483716"/>
          </pc:sldLayoutMkLst>
        </pc:sldLayoutChg>
        <pc:sldLayoutChg chg="del">
          <pc:chgData name="Manojkumar Narayanwal" userId="8df5bd174231b53a" providerId="Windows Live" clId="Web-{F804A2B9-41A9-4EDC-AE12-0104688E3C84}" dt="2022-11-29T05:48:20.235" v="5"/>
          <pc:sldLayoutMkLst>
            <pc:docMk/>
            <pc:sldMasterMk cId="3784521015" sldId="2147483706"/>
            <pc:sldLayoutMk cId="3364972856" sldId="2147483717"/>
          </pc:sldLayoutMkLst>
        </pc:sldLayoutChg>
        <pc:sldLayoutChg chg="del">
          <pc:chgData name="Manojkumar Narayanwal" userId="8df5bd174231b53a" providerId="Windows Live" clId="Web-{F804A2B9-41A9-4EDC-AE12-0104688E3C84}" dt="2022-11-29T05:48:20.235" v="5"/>
          <pc:sldLayoutMkLst>
            <pc:docMk/>
            <pc:sldMasterMk cId="3784521015" sldId="2147483706"/>
            <pc:sldLayoutMk cId="1129103962" sldId="2147483718"/>
          </pc:sldLayoutMkLst>
        </pc:sldLayoutChg>
        <pc:sldLayoutChg chg="del">
          <pc:chgData name="Manojkumar Narayanwal" userId="8df5bd174231b53a" providerId="Windows Live" clId="Web-{F804A2B9-41A9-4EDC-AE12-0104688E3C84}" dt="2022-11-29T05:48:20.235" v="5"/>
          <pc:sldLayoutMkLst>
            <pc:docMk/>
            <pc:sldMasterMk cId="3784521015" sldId="2147483706"/>
            <pc:sldLayoutMk cId="1075378807" sldId="2147483727"/>
          </pc:sldLayoutMkLst>
        </pc:sldLayoutChg>
      </pc:sldMasterChg>
      <pc:sldMasterChg chg="add del addSldLayout delSldLayout modSldLayout">
        <pc:chgData name="Manojkumar Narayanwal" userId="8df5bd174231b53a" providerId="Windows Live" clId="Web-{F804A2B9-41A9-4EDC-AE12-0104688E3C84}" dt="2022-11-29T05:48:38.704" v="6"/>
        <pc:sldMasterMkLst>
          <pc:docMk/>
          <pc:sldMasterMk cId="2177852251" sldId="2147483728"/>
        </pc:sldMasterMkLst>
        <pc:sldLayoutChg chg="add del mod replId">
          <pc:chgData name="Manojkumar Narayanwal" userId="8df5bd174231b53a" providerId="Windows Live" clId="Web-{F804A2B9-41A9-4EDC-AE12-0104688E3C84}" dt="2022-11-29T05:48:38.704" v="6"/>
          <pc:sldLayoutMkLst>
            <pc:docMk/>
            <pc:sldMasterMk cId="2177852251" sldId="2147483728"/>
            <pc:sldLayoutMk cId="1970715668" sldId="2147483729"/>
          </pc:sldLayoutMkLst>
        </pc:sldLayoutChg>
        <pc:sldLayoutChg chg="add del mod replId">
          <pc:chgData name="Manojkumar Narayanwal" userId="8df5bd174231b53a" providerId="Windows Live" clId="Web-{F804A2B9-41A9-4EDC-AE12-0104688E3C84}" dt="2022-11-29T05:48:38.704" v="6"/>
          <pc:sldLayoutMkLst>
            <pc:docMk/>
            <pc:sldMasterMk cId="2177852251" sldId="2147483728"/>
            <pc:sldLayoutMk cId="2646411824" sldId="2147483730"/>
          </pc:sldLayoutMkLst>
        </pc:sldLayoutChg>
        <pc:sldLayoutChg chg="add del mod replId">
          <pc:chgData name="Manojkumar Narayanwal" userId="8df5bd174231b53a" providerId="Windows Live" clId="Web-{F804A2B9-41A9-4EDC-AE12-0104688E3C84}" dt="2022-11-29T05:48:38.704" v="6"/>
          <pc:sldLayoutMkLst>
            <pc:docMk/>
            <pc:sldMasterMk cId="2177852251" sldId="2147483728"/>
            <pc:sldLayoutMk cId="3635331166" sldId="2147483731"/>
          </pc:sldLayoutMkLst>
        </pc:sldLayoutChg>
        <pc:sldLayoutChg chg="add del mod replId">
          <pc:chgData name="Manojkumar Narayanwal" userId="8df5bd174231b53a" providerId="Windows Live" clId="Web-{F804A2B9-41A9-4EDC-AE12-0104688E3C84}" dt="2022-11-29T05:48:38.704" v="6"/>
          <pc:sldLayoutMkLst>
            <pc:docMk/>
            <pc:sldMasterMk cId="2177852251" sldId="2147483728"/>
            <pc:sldLayoutMk cId="691811861" sldId="2147483732"/>
          </pc:sldLayoutMkLst>
        </pc:sldLayoutChg>
        <pc:sldLayoutChg chg="add del mod replId">
          <pc:chgData name="Manojkumar Narayanwal" userId="8df5bd174231b53a" providerId="Windows Live" clId="Web-{F804A2B9-41A9-4EDC-AE12-0104688E3C84}" dt="2022-11-29T05:48:38.704" v="6"/>
          <pc:sldLayoutMkLst>
            <pc:docMk/>
            <pc:sldMasterMk cId="2177852251" sldId="2147483728"/>
            <pc:sldLayoutMk cId="3575035978" sldId="2147483733"/>
          </pc:sldLayoutMkLst>
        </pc:sldLayoutChg>
        <pc:sldLayoutChg chg="add del mod replId">
          <pc:chgData name="Manojkumar Narayanwal" userId="8df5bd174231b53a" providerId="Windows Live" clId="Web-{F804A2B9-41A9-4EDC-AE12-0104688E3C84}" dt="2022-11-29T05:48:38.704" v="6"/>
          <pc:sldLayoutMkLst>
            <pc:docMk/>
            <pc:sldMasterMk cId="2177852251" sldId="2147483728"/>
            <pc:sldLayoutMk cId="2589850546" sldId="2147483734"/>
          </pc:sldLayoutMkLst>
        </pc:sldLayoutChg>
        <pc:sldLayoutChg chg="add del mod replId">
          <pc:chgData name="Manojkumar Narayanwal" userId="8df5bd174231b53a" providerId="Windows Live" clId="Web-{F804A2B9-41A9-4EDC-AE12-0104688E3C84}" dt="2022-11-29T05:48:38.704" v="6"/>
          <pc:sldLayoutMkLst>
            <pc:docMk/>
            <pc:sldMasterMk cId="2177852251" sldId="2147483728"/>
            <pc:sldLayoutMk cId="2431147937" sldId="2147483735"/>
          </pc:sldLayoutMkLst>
        </pc:sldLayoutChg>
        <pc:sldLayoutChg chg="add del mod replId">
          <pc:chgData name="Manojkumar Narayanwal" userId="8df5bd174231b53a" providerId="Windows Live" clId="Web-{F804A2B9-41A9-4EDC-AE12-0104688E3C84}" dt="2022-11-29T05:48:38.704" v="6"/>
          <pc:sldLayoutMkLst>
            <pc:docMk/>
            <pc:sldMasterMk cId="2177852251" sldId="2147483728"/>
            <pc:sldLayoutMk cId="3937219627" sldId="2147483736"/>
          </pc:sldLayoutMkLst>
        </pc:sldLayoutChg>
        <pc:sldLayoutChg chg="add del mod replId">
          <pc:chgData name="Manojkumar Narayanwal" userId="8df5bd174231b53a" providerId="Windows Live" clId="Web-{F804A2B9-41A9-4EDC-AE12-0104688E3C84}" dt="2022-11-29T05:48:38.704" v="6"/>
          <pc:sldLayoutMkLst>
            <pc:docMk/>
            <pc:sldMasterMk cId="2177852251" sldId="2147483728"/>
            <pc:sldLayoutMk cId="4112544190" sldId="2147483737"/>
          </pc:sldLayoutMkLst>
        </pc:sldLayoutChg>
        <pc:sldLayoutChg chg="add del mod replId">
          <pc:chgData name="Manojkumar Narayanwal" userId="8df5bd174231b53a" providerId="Windows Live" clId="Web-{F804A2B9-41A9-4EDC-AE12-0104688E3C84}" dt="2022-11-29T05:48:38.704" v="6"/>
          <pc:sldLayoutMkLst>
            <pc:docMk/>
            <pc:sldMasterMk cId="2177852251" sldId="2147483728"/>
            <pc:sldLayoutMk cId="2810197178" sldId="2147483738"/>
          </pc:sldLayoutMkLst>
        </pc:sldLayoutChg>
        <pc:sldLayoutChg chg="add del mod replId">
          <pc:chgData name="Manojkumar Narayanwal" userId="8df5bd174231b53a" providerId="Windows Live" clId="Web-{F804A2B9-41A9-4EDC-AE12-0104688E3C84}" dt="2022-11-29T05:48:38.704" v="6"/>
          <pc:sldLayoutMkLst>
            <pc:docMk/>
            <pc:sldMasterMk cId="2177852251" sldId="2147483728"/>
            <pc:sldLayoutMk cId="4199153491" sldId="2147483739"/>
          </pc:sldLayoutMkLst>
        </pc:sldLayoutChg>
        <pc:sldLayoutChg chg="add del mod replId">
          <pc:chgData name="Manojkumar Narayanwal" userId="8df5bd174231b53a" providerId="Windows Live" clId="Web-{F804A2B9-41A9-4EDC-AE12-0104688E3C84}" dt="2022-11-29T05:48:38.704" v="6"/>
          <pc:sldLayoutMkLst>
            <pc:docMk/>
            <pc:sldMasterMk cId="2177852251" sldId="2147483728"/>
            <pc:sldLayoutMk cId="263262592" sldId="2147483740"/>
          </pc:sldLayoutMkLst>
        </pc:sldLayoutChg>
        <pc:sldLayoutChg chg="add del mod replId">
          <pc:chgData name="Manojkumar Narayanwal" userId="8df5bd174231b53a" providerId="Windows Live" clId="Web-{F804A2B9-41A9-4EDC-AE12-0104688E3C84}" dt="2022-11-29T05:48:38.704" v="6"/>
          <pc:sldLayoutMkLst>
            <pc:docMk/>
            <pc:sldMasterMk cId="2177852251" sldId="2147483728"/>
            <pc:sldLayoutMk cId="293318714" sldId="2147483741"/>
          </pc:sldLayoutMkLst>
        </pc:sldLayoutChg>
      </pc:sldMasterChg>
      <pc:sldMasterChg chg="add del addSldLayout delSldLayout modSldLayout">
        <pc:chgData name="Manojkumar Narayanwal" userId="8df5bd174231b53a" providerId="Windows Live" clId="Web-{F804A2B9-41A9-4EDC-AE12-0104688E3C84}" dt="2022-11-29T05:49:06.298" v="9"/>
        <pc:sldMasterMkLst>
          <pc:docMk/>
          <pc:sldMasterMk cId="3255031663" sldId="2147483742"/>
        </pc:sldMasterMkLst>
        <pc:sldLayoutChg chg="add del mod replId">
          <pc:chgData name="Manojkumar Narayanwal" userId="8df5bd174231b53a" providerId="Windows Live" clId="Web-{F804A2B9-41A9-4EDC-AE12-0104688E3C84}" dt="2022-11-29T05:49:06.298" v="9"/>
          <pc:sldLayoutMkLst>
            <pc:docMk/>
            <pc:sldMasterMk cId="3255031663" sldId="2147483742"/>
            <pc:sldLayoutMk cId="3210601800" sldId="2147483743"/>
          </pc:sldLayoutMkLst>
        </pc:sldLayoutChg>
        <pc:sldLayoutChg chg="add del mod replId">
          <pc:chgData name="Manojkumar Narayanwal" userId="8df5bd174231b53a" providerId="Windows Live" clId="Web-{F804A2B9-41A9-4EDC-AE12-0104688E3C84}" dt="2022-11-29T05:49:06.298" v="9"/>
          <pc:sldLayoutMkLst>
            <pc:docMk/>
            <pc:sldMasterMk cId="3255031663" sldId="2147483742"/>
            <pc:sldLayoutMk cId="199930100" sldId="2147483744"/>
          </pc:sldLayoutMkLst>
        </pc:sldLayoutChg>
        <pc:sldLayoutChg chg="add del mod replId">
          <pc:chgData name="Manojkumar Narayanwal" userId="8df5bd174231b53a" providerId="Windows Live" clId="Web-{F804A2B9-41A9-4EDC-AE12-0104688E3C84}" dt="2022-11-29T05:49:06.298" v="9"/>
          <pc:sldLayoutMkLst>
            <pc:docMk/>
            <pc:sldMasterMk cId="3255031663" sldId="2147483742"/>
            <pc:sldLayoutMk cId="2306241426" sldId="2147483745"/>
          </pc:sldLayoutMkLst>
        </pc:sldLayoutChg>
        <pc:sldLayoutChg chg="add del mod replId">
          <pc:chgData name="Manojkumar Narayanwal" userId="8df5bd174231b53a" providerId="Windows Live" clId="Web-{F804A2B9-41A9-4EDC-AE12-0104688E3C84}" dt="2022-11-29T05:49:06.298" v="9"/>
          <pc:sldLayoutMkLst>
            <pc:docMk/>
            <pc:sldMasterMk cId="3255031663" sldId="2147483742"/>
            <pc:sldLayoutMk cId="2190521919" sldId="2147483746"/>
          </pc:sldLayoutMkLst>
        </pc:sldLayoutChg>
        <pc:sldLayoutChg chg="add del mod replId">
          <pc:chgData name="Manojkumar Narayanwal" userId="8df5bd174231b53a" providerId="Windows Live" clId="Web-{F804A2B9-41A9-4EDC-AE12-0104688E3C84}" dt="2022-11-29T05:49:06.298" v="9"/>
          <pc:sldLayoutMkLst>
            <pc:docMk/>
            <pc:sldMasterMk cId="3255031663" sldId="2147483742"/>
            <pc:sldLayoutMk cId="3165663393" sldId="2147483747"/>
          </pc:sldLayoutMkLst>
        </pc:sldLayoutChg>
        <pc:sldLayoutChg chg="add del mod replId">
          <pc:chgData name="Manojkumar Narayanwal" userId="8df5bd174231b53a" providerId="Windows Live" clId="Web-{F804A2B9-41A9-4EDC-AE12-0104688E3C84}" dt="2022-11-29T05:49:06.298" v="9"/>
          <pc:sldLayoutMkLst>
            <pc:docMk/>
            <pc:sldMasterMk cId="3255031663" sldId="2147483742"/>
            <pc:sldLayoutMk cId="1295158271" sldId="2147483748"/>
          </pc:sldLayoutMkLst>
        </pc:sldLayoutChg>
        <pc:sldLayoutChg chg="add del mod replId">
          <pc:chgData name="Manojkumar Narayanwal" userId="8df5bd174231b53a" providerId="Windows Live" clId="Web-{F804A2B9-41A9-4EDC-AE12-0104688E3C84}" dt="2022-11-29T05:49:06.298" v="9"/>
          <pc:sldLayoutMkLst>
            <pc:docMk/>
            <pc:sldMasterMk cId="3255031663" sldId="2147483742"/>
            <pc:sldLayoutMk cId="3213808721" sldId="2147483749"/>
          </pc:sldLayoutMkLst>
        </pc:sldLayoutChg>
        <pc:sldLayoutChg chg="add del mod replId">
          <pc:chgData name="Manojkumar Narayanwal" userId="8df5bd174231b53a" providerId="Windows Live" clId="Web-{F804A2B9-41A9-4EDC-AE12-0104688E3C84}" dt="2022-11-29T05:49:06.298" v="9"/>
          <pc:sldLayoutMkLst>
            <pc:docMk/>
            <pc:sldMasterMk cId="3255031663" sldId="2147483742"/>
            <pc:sldLayoutMk cId="1722882490" sldId="2147483750"/>
          </pc:sldLayoutMkLst>
        </pc:sldLayoutChg>
        <pc:sldLayoutChg chg="add del mod replId">
          <pc:chgData name="Manojkumar Narayanwal" userId="8df5bd174231b53a" providerId="Windows Live" clId="Web-{F804A2B9-41A9-4EDC-AE12-0104688E3C84}" dt="2022-11-29T05:49:06.298" v="9"/>
          <pc:sldLayoutMkLst>
            <pc:docMk/>
            <pc:sldMasterMk cId="3255031663" sldId="2147483742"/>
            <pc:sldLayoutMk cId="1257062418" sldId="2147483751"/>
          </pc:sldLayoutMkLst>
        </pc:sldLayoutChg>
        <pc:sldLayoutChg chg="add del mod replId">
          <pc:chgData name="Manojkumar Narayanwal" userId="8df5bd174231b53a" providerId="Windows Live" clId="Web-{F804A2B9-41A9-4EDC-AE12-0104688E3C84}" dt="2022-11-29T05:49:06.298" v="9"/>
          <pc:sldLayoutMkLst>
            <pc:docMk/>
            <pc:sldMasterMk cId="3255031663" sldId="2147483742"/>
            <pc:sldLayoutMk cId="3757300564" sldId="2147483752"/>
          </pc:sldLayoutMkLst>
        </pc:sldLayoutChg>
        <pc:sldLayoutChg chg="add del mod replId">
          <pc:chgData name="Manojkumar Narayanwal" userId="8df5bd174231b53a" providerId="Windows Live" clId="Web-{F804A2B9-41A9-4EDC-AE12-0104688E3C84}" dt="2022-11-29T05:49:06.298" v="9"/>
          <pc:sldLayoutMkLst>
            <pc:docMk/>
            <pc:sldMasterMk cId="3255031663" sldId="2147483742"/>
            <pc:sldLayoutMk cId="1622756099" sldId="2147483753"/>
          </pc:sldLayoutMkLst>
        </pc:sldLayoutChg>
        <pc:sldLayoutChg chg="add del mod replId">
          <pc:chgData name="Manojkumar Narayanwal" userId="8df5bd174231b53a" providerId="Windows Live" clId="Web-{F804A2B9-41A9-4EDC-AE12-0104688E3C84}" dt="2022-11-29T05:49:06.298" v="9"/>
          <pc:sldLayoutMkLst>
            <pc:docMk/>
            <pc:sldMasterMk cId="3255031663" sldId="2147483742"/>
            <pc:sldLayoutMk cId="4255465320" sldId="2147483754"/>
          </pc:sldLayoutMkLst>
        </pc:sldLayoutChg>
        <pc:sldLayoutChg chg="add del mod replId">
          <pc:chgData name="Manojkumar Narayanwal" userId="8df5bd174231b53a" providerId="Windows Live" clId="Web-{F804A2B9-41A9-4EDC-AE12-0104688E3C84}" dt="2022-11-29T05:49:06.298" v="9"/>
          <pc:sldLayoutMkLst>
            <pc:docMk/>
            <pc:sldMasterMk cId="3255031663" sldId="2147483742"/>
            <pc:sldLayoutMk cId="1423967484" sldId="2147483755"/>
          </pc:sldLayoutMkLst>
        </pc:sldLayoutChg>
        <pc:sldLayoutChg chg="add del mod replId">
          <pc:chgData name="Manojkumar Narayanwal" userId="8df5bd174231b53a" providerId="Windows Live" clId="Web-{F804A2B9-41A9-4EDC-AE12-0104688E3C84}" dt="2022-11-29T05:49:06.298" v="9"/>
          <pc:sldLayoutMkLst>
            <pc:docMk/>
            <pc:sldMasterMk cId="3255031663" sldId="2147483742"/>
            <pc:sldLayoutMk cId="2518972203" sldId="2147483756"/>
          </pc:sldLayoutMkLst>
        </pc:sldLayoutChg>
        <pc:sldLayoutChg chg="add del mod replId">
          <pc:chgData name="Manojkumar Narayanwal" userId="8df5bd174231b53a" providerId="Windows Live" clId="Web-{F804A2B9-41A9-4EDC-AE12-0104688E3C84}" dt="2022-11-29T05:49:06.298" v="9"/>
          <pc:sldLayoutMkLst>
            <pc:docMk/>
            <pc:sldMasterMk cId="3255031663" sldId="2147483742"/>
            <pc:sldLayoutMk cId="3850630705" sldId="2147483757"/>
          </pc:sldLayoutMkLst>
        </pc:sldLayoutChg>
        <pc:sldLayoutChg chg="add del mod replId">
          <pc:chgData name="Manojkumar Narayanwal" userId="8df5bd174231b53a" providerId="Windows Live" clId="Web-{F804A2B9-41A9-4EDC-AE12-0104688E3C84}" dt="2022-11-29T05:49:06.298" v="9"/>
          <pc:sldLayoutMkLst>
            <pc:docMk/>
            <pc:sldMasterMk cId="3255031663" sldId="2147483742"/>
            <pc:sldLayoutMk cId="3424586737" sldId="2147483758"/>
          </pc:sldLayoutMkLst>
        </pc:sldLayoutChg>
        <pc:sldLayoutChg chg="add del mod replId">
          <pc:chgData name="Manojkumar Narayanwal" userId="8df5bd174231b53a" providerId="Windows Live" clId="Web-{F804A2B9-41A9-4EDC-AE12-0104688E3C84}" dt="2022-11-29T05:49:06.298" v="9"/>
          <pc:sldLayoutMkLst>
            <pc:docMk/>
            <pc:sldMasterMk cId="3255031663" sldId="2147483742"/>
            <pc:sldLayoutMk cId="352222311" sldId="2147483759"/>
          </pc:sldLayoutMkLst>
        </pc:sldLayoutChg>
        <pc:sldLayoutChg chg="add del mod replId">
          <pc:chgData name="Manojkumar Narayanwal" userId="8df5bd174231b53a" providerId="Windows Live" clId="Web-{F804A2B9-41A9-4EDC-AE12-0104688E3C84}" dt="2022-11-29T05:49:06.298" v="9"/>
          <pc:sldLayoutMkLst>
            <pc:docMk/>
            <pc:sldMasterMk cId="3255031663" sldId="2147483742"/>
            <pc:sldLayoutMk cId="1393137260" sldId="2147483760"/>
          </pc:sldLayoutMkLst>
        </pc:sldLayoutChg>
        <pc:sldLayoutChg chg="add del mod replId">
          <pc:chgData name="Manojkumar Narayanwal" userId="8df5bd174231b53a" providerId="Windows Live" clId="Web-{F804A2B9-41A9-4EDC-AE12-0104688E3C84}" dt="2022-11-29T05:49:06.298" v="9"/>
          <pc:sldLayoutMkLst>
            <pc:docMk/>
            <pc:sldMasterMk cId="3255031663" sldId="2147483742"/>
            <pc:sldLayoutMk cId="2144199563" sldId="2147483761"/>
          </pc:sldLayoutMkLst>
        </pc:sldLayoutChg>
      </pc:sldMasterChg>
      <pc:sldMasterChg chg="add del addSldLayout delSldLayout modSldLayout">
        <pc:chgData name="Manojkumar Narayanwal" userId="8df5bd174231b53a" providerId="Windows Live" clId="Web-{F804A2B9-41A9-4EDC-AE12-0104688E3C84}" dt="2022-11-29T05:49:25.174" v="10"/>
        <pc:sldMasterMkLst>
          <pc:docMk/>
          <pc:sldMasterMk cId="3260698379" sldId="2147483762"/>
        </pc:sldMasterMkLst>
        <pc:sldLayoutChg chg="add del mod replId">
          <pc:chgData name="Manojkumar Narayanwal" userId="8df5bd174231b53a" providerId="Windows Live" clId="Web-{F804A2B9-41A9-4EDC-AE12-0104688E3C84}" dt="2022-11-29T05:49:25.174" v="10"/>
          <pc:sldLayoutMkLst>
            <pc:docMk/>
            <pc:sldMasterMk cId="3260698379" sldId="2147483762"/>
            <pc:sldLayoutMk cId="1840405346" sldId="2147483763"/>
          </pc:sldLayoutMkLst>
        </pc:sldLayoutChg>
        <pc:sldLayoutChg chg="add del mod replId">
          <pc:chgData name="Manojkumar Narayanwal" userId="8df5bd174231b53a" providerId="Windows Live" clId="Web-{F804A2B9-41A9-4EDC-AE12-0104688E3C84}" dt="2022-11-29T05:49:25.174" v="10"/>
          <pc:sldLayoutMkLst>
            <pc:docMk/>
            <pc:sldMasterMk cId="3260698379" sldId="2147483762"/>
            <pc:sldLayoutMk cId="2898900075" sldId="2147483764"/>
          </pc:sldLayoutMkLst>
        </pc:sldLayoutChg>
        <pc:sldLayoutChg chg="add del mod replId">
          <pc:chgData name="Manojkumar Narayanwal" userId="8df5bd174231b53a" providerId="Windows Live" clId="Web-{F804A2B9-41A9-4EDC-AE12-0104688E3C84}" dt="2022-11-29T05:49:25.174" v="10"/>
          <pc:sldLayoutMkLst>
            <pc:docMk/>
            <pc:sldMasterMk cId="3260698379" sldId="2147483762"/>
            <pc:sldLayoutMk cId="1815315529" sldId="2147483765"/>
          </pc:sldLayoutMkLst>
        </pc:sldLayoutChg>
        <pc:sldLayoutChg chg="add del mod replId">
          <pc:chgData name="Manojkumar Narayanwal" userId="8df5bd174231b53a" providerId="Windows Live" clId="Web-{F804A2B9-41A9-4EDC-AE12-0104688E3C84}" dt="2022-11-29T05:49:25.174" v="10"/>
          <pc:sldLayoutMkLst>
            <pc:docMk/>
            <pc:sldMasterMk cId="3260698379" sldId="2147483762"/>
            <pc:sldLayoutMk cId="1544541993" sldId="2147483766"/>
          </pc:sldLayoutMkLst>
        </pc:sldLayoutChg>
        <pc:sldLayoutChg chg="add del mod replId">
          <pc:chgData name="Manojkumar Narayanwal" userId="8df5bd174231b53a" providerId="Windows Live" clId="Web-{F804A2B9-41A9-4EDC-AE12-0104688E3C84}" dt="2022-11-29T05:49:25.174" v="10"/>
          <pc:sldLayoutMkLst>
            <pc:docMk/>
            <pc:sldMasterMk cId="3260698379" sldId="2147483762"/>
            <pc:sldLayoutMk cId="603259730" sldId="2147483767"/>
          </pc:sldLayoutMkLst>
        </pc:sldLayoutChg>
        <pc:sldLayoutChg chg="add del mod replId">
          <pc:chgData name="Manojkumar Narayanwal" userId="8df5bd174231b53a" providerId="Windows Live" clId="Web-{F804A2B9-41A9-4EDC-AE12-0104688E3C84}" dt="2022-11-29T05:49:25.174" v="10"/>
          <pc:sldLayoutMkLst>
            <pc:docMk/>
            <pc:sldMasterMk cId="3260698379" sldId="2147483762"/>
            <pc:sldLayoutMk cId="118210290" sldId="2147483768"/>
          </pc:sldLayoutMkLst>
        </pc:sldLayoutChg>
        <pc:sldLayoutChg chg="add del mod replId">
          <pc:chgData name="Manojkumar Narayanwal" userId="8df5bd174231b53a" providerId="Windows Live" clId="Web-{F804A2B9-41A9-4EDC-AE12-0104688E3C84}" dt="2022-11-29T05:49:25.174" v="10"/>
          <pc:sldLayoutMkLst>
            <pc:docMk/>
            <pc:sldMasterMk cId="3260698379" sldId="2147483762"/>
            <pc:sldLayoutMk cId="4083105788" sldId="2147483769"/>
          </pc:sldLayoutMkLst>
        </pc:sldLayoutChg>
        <pc:sldLayoutChg chg="add del mod replId">
          <pc:chgData name="Manojkumar Narayanwal" userId="8df5bd174231b53a" providerId="Windows Live" clId="Web-{F804A2B9-41A9-4EDC-AE12-0104688E3C84}" dt="2022-11-29T05:49:25.174" v="10"/>
          <pc:sldLayoutMkLst>
            <pc:docMk/>
            <pc:sldMasterMk cId="3260698379" sldId="2147483762"/>
            <pc:sldLayoutMk cId="2571057260" sldId="2147483770"/>
          </pc:sldLayoutMkLst>
        </pc:sldLayoutChg>
        <pc:sldLayoutChg chg="add del mod replId">
          <pc:chgData name="Manojkumar Narayanwal" userId="8df5bd174231b53a" providerId="Windows Live" clId="Web-{F804A2B9-41A9-4EDC-AE12-0104688E3C84}" dt="2022-11-29T05:49:25.174" v="10"/>
          <pc:sldLayoutMkLst>
            <pc:docMk/>
            <pc:sldMasterMk cId="3260698379" sldId="2147483762"/>
            <pc:sldLayoutMk cId="2823630483" sldId="2147483771"/>
          </pc:sldLayoutMkLst>
        </pc:sldLayoutChg>
        <pc:sldLayoutChg chg="add del mod replId">
          <pc:chgData name="Manojkumar Narayanwal" userId="8df5bd174231b53a" providerId="Windows Live" clId="Web-{F804A2B9-41A9-4EDC-AE12-0104688E3C84}" dt="2022-11-29T05:49:25.174" v="10"/>
          <pc:sldLayoutMkLst>
            <pc:docMk/>
            <pc:sldMasterMk cId="3260698379" sldId="2147483762"/>
            <pc:sldLayoutMk cId="4287166516" sldId="2147483772"/>
          </pc:sldLayoutMkLst>
        </pc:sldLayoutChg>
        <pc:sldLayoutChg chg="add del mod replId">
          <pc:chgData name="Manojkumar Narayanwal" userId="8df5bd174231b53a" providerId="Windows Live" clId="Web-{F804A2B9-41A9-4EDC-AE12-0104688E3C84}" dt="2022-11-29T05:49:25.174" v="10"/>
          <pc:sldLayoutMkLst>
            <pc:docMk/>
            <pc:sldMasterMk cId="3260698379" sldId="2147483762"/>
            <pc:sldLayoutMk cId="844669457" sldId="2147483773"/>
          </pc:sldLayoutMkLst>
        </pc:sldLayoutChg>
        <pc:sldLayoutChg chg="add del mod replId">
          <pc:chgData name="Manojkumar Narayanwal" userId="8df5bd174231b53a" providerId="Windows Live" clId="Web-{F804A2B9-41A9-4EDC-AE12-0104688E3C84}" dt="2022-11-29T05:49:25.174" v="10"/>
          <pc:sldLayoutMkLst>
            <pc:docMk/>
            <pc:sldMasterMk cId="3260698379" sldId="2147483762"/>
            <pc:sldLayoutMk cId="2612794673" sldId="2147483774"/>
          </pc:sldLayoutMkLst>
        </pc:sldLayoutChg>
        <pc:sldLayoutChg chg="add del mod replId">
          <pc:chgData name="Manojkumar Narayanwal" userId="8df5bd174231b53a" providerId="Windows Live" clId="Web-{F804A2B9-41A9-4EDC-AE12-0104688E3C84}" dt="2022-11-29T05:49:25.174" v="10"/>
          <pc:sldLayoutMkLst>
            <pc:docMk/>
            <pc:sldMasterMk cId="3260698379" sldId="2147483762"/>
            <pc:sldLayoutMk cId="1426578428" sldId="2147483775"/>
          </pc:sldLayoutMkLst>
        </pc:sldLayoutChg>
      </pc:sldMasterChg>
      <pc:sldMasterChg chg="add addSldLayout modSldLayout">
        <pc:chgData name="Manojkumar Narayanwal" userId="8df5bd174231b53a" providerId="Windows Live" clId="Web-{F804A2B9-41A9-4EDC-AE12-0104688E3C84}" dt="2022-11-29T05:49:25.174" v="10"/>
        <pc:sldMasterMkLst>
          <pc:docMk/>
          <pc:sldMasterMk cId="406184026" sldId="2147483776"/>
        </pc:sldMasterMkLst>
        <pc:sldLayoutChg chg="add mod replId">
          <pc:chgData name="Manojkumar Narayanwal" userId="8df5bd174231b53a" providerId="Windows Live" clId="Web-{F804A2B9-41A9-4EDC-AE12-0104688E3C84}" dt="2022-11-29T05:49:25.174" v="10"/>
          <pc:sldLayoutMkLst>
            <pc:docMk/>
            <pc:sldMasterMk cId="406184026" sldId="2147483776"/>
            <pc:sldLayoutMk cId="4142447581" sldId="2147483777"/>
          </pc:sldLayoutMkLst>
        </pc:sldLayoutChg>
        <pc:sldLayoutChg chg="add mod replId">
          <pc:chgData name="Manojkumar Narayanwal" userId="8df5bd174231b53a" providerId="Windows Live" clId="Web-{F804A2B9-41A9-4EDC-AE12-0104688E3C84}" dt="2022-11-29T05:49:25.174" v="10"/>
          <pc:sldLayoutMkLst>
            <pc:docMk/>
            <pc:sldMasterMk cId="406184026" sldId="2147483776"/>
            <pc:sldLayoutMk cId="3260506227" sldId="2147483778"/>
          </pc:sldLayoutMkLst>
        </pc:sldLayoutChg>
        <pc:sldLayoutChg chg="add mod replId">
          <pc:chgData name="Manojkumar Narayanwal" userId="8df5bd174231b53a" providerId="Windows Live" clId="Web-{F804A2B9-41A9-4EDC-AE12-0104688E3C84}" dt="2022-11-29T05:49:25.174" v="10"/>
          <pc:sldLayoutMkLst>
            <pc:docMk/>
            <pc:sldMasterMk cId="406184026" sldId="2147483776"/>
            <pc:sldLayoutMk cId="3334118817" sldId="2147483779"/>
          </pc:sldLayoutMkLst>
        </pc:sldLayoutChg>
        <pc:sldLayoutChg chg="add mod replId">
          <pc:chgData name="Manojkumar Narayanwal" userId="8df5bd174231b53a" providerId="Windows Live" clId="Web-{F804A2B9-41A9-4EDC-AE12-0104688E3C84}" dt="2022-11-29T05:49:25.174" v="10"/>
          <pc:sldLayoutMkLst>
            <pc:docMk/>
            <pc:sldMasterMk cId="406184026" sldId="2147483776"/>
            <pc:sldLayoutMk cId="4130105341" sldId="2147483780"/>
          </pc:sldLayoutMkLst>
        </pc:sldLayoutChg>
        <pc:sldLayoutChg chg="add mod replId">
          <pc:chgData name="Manojkumar Narayanwal" userId="8df5bd174231b53a" providerId="Windows Live" clId="Web-{F804A2B9-41A9-4EDC-AE12-0104688E3C84}" dt="2022-11-29T05:49:25.174" v="10"/>
          <pc:sldLayoutMkLst>
            <pc:docMk/>
            <pc:sldMasterMk cId="406184026" sldId="2147483776"/>
            <pc:sldLayoutMk cId="1304268006" sldId="2147483781"/>
          </pc:sldLayoutMkLst>
        </pc:sldLayoutChg>
        <pc:sldLayoutChg chg="add mod replId">
          <pc:chgData name="Manojkumar Narayanwal" userId="8df5bd174231b53a" providerId="Windows Live" clId="Web-{F804A2B9-41A9-4EDC-AE12-0104688E3C84}" dt="2022-11-29T05:49:25.174" v="10"/>
          <pc:sldLayoutMkLst>
            <pc:docMk/>
            <pc:sldMasterMk cId="406184026" sldId="2147483776"/>
            <pc:sldLayoutMk cId="961467434" sldId="2147483782"/>
          </pc:sldLayoutMkLst>
        </pc:sldLayoutChg>
        <pc:sldLayoutChg chg="add mod replId">
          <pc:chgData name="Manojkumar Narayanwal" userId="8df5bd174231b53a" providerId="Windows Live" clId="Web-{F804A2B9-41A9-4EDC-AE12-0104688E3C84}" dt="2022-11-29T05:49:25.174" v="10"/>
          <pc:sldLayoutMkLst>
            <pc:docMk/>
            <pc:sldMasterMk cId="406184026" sldId="2147483776"/>
            <pc:sldLayoutMk cId="4159068408" sldId="2147483783"/>
          </pc:sldLayoutMkLst>
        </pc:sldLayoutChg>
        <pc:sldLayoutChg chg="add mod replId">
          <pc:chgData name="Manojkumar Narayanwal" userId="8df5bd174231b53a" providerId="Windows Live" clId="Web-{F804A2B9-41A9-4EDC-AE12-0104688E3C84}" dt="2022-11-29T05:49:25.174" v="10"/>
          <pc:sldLayoutMkLst>
            <pc:docMk/>
            <pc:sldMasterMk cId="406184026" sldId="2147483776"/>
            <pc:sldLayoutMk cId="2616227085" sldId="2147483784"/>
          </pc:sldLayoutMkLst>
        </pc:sldLayoutChg>
        <pc:sldLayoutChg chg="add mod replId">
          <pc:chgData name="Manojkumar Narayanwal" userId="8df5bd174231b53a" providerId="Windows Live" clId="Web-{F804A2B9-41A9-4EDC-AE12-0104688E3C84}" dt="2022-11-29T05:49:25.174" v="10"/>
          <pc:sldLayoutMkLst>
            <pc:docMk/>
            <pc:sldMasterMk cId="406184026" sldId="2147483776"/>
            <pc:sldLayoutMk cId="1772003631" sldId="2147483785"/>
          </pc:sldLayoutMkLst>
        </pc:sldLayoutChg>
        <pc:sldLayoutChg chg="add mod replId">
          <pc:chgData name="Manojkumar Narayanwal" userId="8df5bd174231b53a" providerId="Windows Live" clId="Web-{F804A2B9-41A9-4EDC-AE12-0104688E3C84}" dt="2022-11-29T05:49:25.174" v="10"/>
          <pc:sldLayoutMkLst>
            <pc:docMk/>
            <pc:sldMasterMk cId="406184026" sldId="2147483776"/>
            <pc:sldLayoutMk cId="3781019400" sldId="2147483786"/>
          </pc:sldLayoutMkLst>
        </pc:sldLayoutChg>
        <pc:sldLayoutChg chg="add mod replId">
          <pc:chgData name="Manojkumar Narayanwal" userId="8df5bd174231b53a" providerId="Windows Live" clId="Web-{F804A2B9-41A9-4EDC-AE12-0104688E3C84}" dt="2022-11-29T05:49:25.174" v="10"/>
          <pc:sldLayoutMkLst>
            <pc:docMk/>
            <pc:sldMasterMk cId="406184026" sldId="2147483776"/>
            <pc:sldLayoutMk cId="4276235433" sldId="2147483787"/>
          </pc:sldLayoutMkLst>
        </pc:sldLayoutChg>
        <pc:sldLayoutChg chg="add mod replId">
          <pc:chgData name="Manojkumar Narayanwal" userId="8df5bd174231b53a" providerId="Windows Live" clId="Web-{F804A2B9-41A9-4EDC-AE12-0104688E3C84}" dt="2022-11-29T05:49:25.174" v="10"/>
          <pc:sldLayoutMkLst>
            <pc:docMk/>
            <pc:sldMasterMk cId="406184026" sldId="2147483776"/>
            <pc:sldLayoutMk cId="878069992" sldId="2147483788"/>
          </pc:sldLayoutMkLst>
        </pc:sldLayoutChg>
        <pc:sldLayoutChg chg="add mod replId">
          <pc:chgData name="Manojkumar Narayanwal" userId="8df5bd174231b53a" providerId="Windows Live" clId="Web-{F804A2B9-41A9-4EDC-AE12-0104688E3C84}" dt="2022-11-29T05:49:25.174" v="10"/>
          <pc:sldLayoutMkLst>
            <pc:docMk/>
            <pc:sldMasterMk cId="406184026" sldId="2147483776"/>
            <pc:sldLayoutMk cId="3138299433" sldId="2147483789"/>
          </pc:sldLayoutMkLst>
        </pc:sldLayoutChg>
      </pc:sldMaster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10" Type="http://schemas.openxmlformats.org/officeDocument/2006/relationships/image" Target="../media/image20.svg"/><Relationship Id="rId4" Type="http://schemas.openxmlformats.org/officeDocument/2006/relationships/image" Target="../media/image14.svg"/><Relationship Id="rId9" Type="http://schemas.openxmlformats.org/officeDocument/2006/relationships/image" Target="../media/image19.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10" Type="http://schemas.openxmlformats.org/officeDocument/2006/relationships/image" Target="../media/image20.svg"/><Relationship Id="rId4" Type="http://schemas.openxmlformats.org/officeDocument/2006/relationships/image" Target="../media/image14.svg"/><Relationship Id="rId9" Type="http://schemas.openxmlformats.org/officeDocument/2006/relationships/image" Target="../media/image19.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9FD66FC-7322-4A27-A357-B2E71E8C15C3}"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99A09C67-0DF9-4E89-A801-1B4D218FC882}">
      <dgm:prSet/>
      <dgm:spPr/>
      <dgm:t>
        <a:bodyPr/>
        <a:lstStyle/>
        <a:p>
          <a:pPr>
            <a:lnSpc>
              <a:spcPct val="100000"/>
            </a:lnSpc>
          </a:pPr>
          <a:r>
            <a:rPr lang="en-US"/>
            <a:t>Common portal opened for filing prescribed forms for availing Transitional Credit through TRAN-1 and TRAN-2 for two months from 01.10.2022 to 30.11.2022</a:t>
          </a:r>
        </a:p>
      </dgm:t>
    </dgm:pt>
    <dgm:pt modelId="{AFB8E8C5-7013-401B-90E4-7483855F966A}" type="parTrans" cxnId="{F22D9343-F5AC-4C40-89D1-A97DB6C2AC77}">
      <dgm:prSet/>
      <dgm:spPr/>
      <dgm:t>
        <a:bodyPr/>
        <a:lstStyle/>
        <a:p>
          <a:endParaRPr lang="en-US"/>
        </a:p>
      </dgm:t>
    </dgm:pt>
    <dgm:pt modelId="{ED2C94D3-71A9-404F-99EB-6B1B242EA055}" type="sibTrans" cxnId="{F22D9343-F5AC-4C40-89D1-A97DB6C2AC77}">
      <dgm:prSet/>
      <dgm:spPr/>
      <dgm:t>
        <a:bodyPr/>
        <a:lstStyle/>
        <a:p>
          <a:endParaRPr lang="en-US"/>
        </a:p>
      </dgm:t>
    </dgm:pt>
    <dgm:pt modelId="{E02003BA-9934-41B7-9471-00BBE69D3CC9}">
      <dgm:prSet/>
      <dgm:spPr/>
      <dgm:t>
        <a:bodyPr/>
        <a:lstStyle/>
        <a:p>
          <a:pPr>
            <a:lnSpc>
              <a:spcPct val="100000"/>
            </a:lnSpc>
          </a:pPr>
          <a:r>
            <a:rPr lang="en-US"/>
            <a:t>Transitional Credit claimed by the applicant shall be credited in his electronic credit ledger to the extent allowed by the jurisdictional tax officer through an order after carrying out necessary verifications.</a:t>
          </a:r>
        </a:p>
      </dgm:t>
    </dgm:pt>
    <dgm:pt modelId="{789A2253-CE22-4F3A-BE9A-6D33248495D3}" type="parTrans" cxnId="{192BDC2D-8928-4D14-B5A4-41A74E6EB05B}">
      <dgm:prSet/>
      <dgm:spPr/>
      <dgm:t>
        <a:bodyPr/>
        <a:lstStyle/>
        <a:p>
          <a:endParaRPr lang="en-US"/>
        </a:p>
      </dgm:t>
    </dgm:pt>
    <dgm:pt modelId="{338F9059-4355-416E-B56B-D6D6AEBEC102}" type="sibTrans" cxnId="{192BDC2D-8928-4D14-B5A4-41A74E6EB05B}">
      <dgm:prSet/>
      <dgm:spPr/>
      <dgm:t>
        <a:bodyPr/>
        <a:lstStyle/>
        <a:p>
          <a:endParaRPr lang="en-US"/>
        </a:p>
      </dgm:t>
    </dgm:pt>
    <dgm:pt modelId="{05C88DA5-337B-4D8F-83D8-3AE70514986C}">
      <dgm:prSet/>
      <dgm:spPr/>
      <dgm:t>
        <a:bodyPr/>
        <a:lstStyle/>
        <a:p>
          <a:pPr>
            <a:lnSpc>
              <a:spcPct val="100000"/>
            </a:lnSpc>
          </a:pPr>
          <a:r>
            <a:rPr lang="en-US"/>
            <a:t>Verification to be carried within 90 days from 01.12.2022 i.e. up to 28.02.2023.</a:t>
          </a:r>
        </a:p>
      </dgm:t>
    </dgm:pt>
    <dgm:pt modelId="{1E404BD4-936D-48D8-B2B8-B0519D5DA8E7}" type="parTrans" cxnId="{7FE8416B-FFC8-4A36-A9DE-BCB22DBC656B}">
      <dgm:prSet/>
      <dgm:spPr/>
      <dgm:t>
        <a:bodyPr/>
        <a:lstStyle/>
        <a:p>
          <a:endParaRPr lang="en-US"/>
        </a:p>
      </dgm:t>
    </dgm:pt>
    <dgm:pt modelId="{E18C18E2-9F7F-4E3A-A11B-0CA1E55C9FCD}" type="sibTrans" cxnId="{7FE8416B-FFC8-4A36-A9DE-BCB22DBC656B}">
      <dgm:prSet/>
      <dgm:spPr/>
      <dgm:t>
        <a:bodyPr/>
        <a:lstStyle/>
        <a:p>
          <a:endParaRPr lang="en-US"/>
        </a:p>
      </dgm:t>
    </dgm:pt>
    <dgm:pt modelId="{DFB5D975-1488-449A-A466-B6DC84547052}">
      <dgm:prSet/>
      <dgm:spPr/>
      <dgm:t>
        <a:bodyPr/>
        <a:lstStyle/>
        <a:p>
          <a:pPr>
            <a:lnSpc>
              <a:spcPct val="100000"/>
            </a:lnSpc>
          </a:pPr>
          <a:r>
            <a:rPr lang="en-US"/>
            <a:t>All questions of law are kept open.</a:t>
          </a:r>
        </a:p>
      </dgm:t>
    </dgm:pt>
    <dgm:pt modelId="{B2468A33-3C66-4057-9CE5-B46A712E538D}" type="parTrans" cxnId="{93813EEA-5343-42B6-8CD7-51D0EEE825FA}">
      <dgm:prSet/>
      <dgm:spPr/>
      <dgm:t>
        <a:bodyPr/>
        <a:lstStyle/>
        <a:p>
          <a:endParaRPr lang="en-US"/>
        </a:p>
      </dgm:t>
    </dgm:pt>
    <dgm:pt modelId="{BE3FA58D-2A51-4260-B845-F22A4ED74E5B}" type="sibTrans" cxnId="{93813EEA-5343-42B6-8CD7-51D0EEE825FA}">
      <dgm:prSet/>
      <dgm:spPr/>
      <dgm:t>
        <a:bodyPr/>
        <a:lstStyle/>
        <a:p>
          <a:endParaRPr lang="en-US"/>
        </a:p>
      </dgm:t>
    </dgm:pt>
    <dgm:pt modelId="{3EAC39C1-DC9D-43E1-A5D4-B1B7D3F5AED7}">
      <dgm:prSet/>
      <dgm:spPr/>
      <dgm:t>
        <a:bodyPr/>
        <a:lstStyle/>
        <a:p>
          <a:pPr>
            <a:lnSpc>
              <a:spcPct val="100000"/>
            </a:lnSpc>
          </a:pPr>
          <a:r>
            <a:rPr lang="en-US"/>
            <a:t>Order is not applicable to file revised returns under the existing laws.</a:t>
          </a:r>
        </a:p>
      </dgm:t>
    </dgm:pt>
    <dgm:pt modelId="{CE821BA4-7DAD-4AEB-B0F7-31FFD7F8C2B9}" type="parTrans" cxnId="{6FF578EB-14FE-4F34-B9EE-E705DAEE8421}">
      <dgm:prSet/>
      <dgm:spPr/>
      <dgm:t>
        <a:bodyPr/>
        <a:lstStyle/>
        <a:p>
          <a:endParaRPr lang="en-US"/>
        </a:p>
      </dgm:t>
    </dgm:pt>
    <dgm:pt modelId="{39F31B40-9BBC-492B-95AA-ED42B8E37B48}" type="sibTrans" cxnId="{6FF578EB-14FE-4F34-B9EE-E705DAEE8421}">
      <dgm:prSet/>
      <dgm:spPr/>
      <dgm:t>
        <a:bodyPr/>
        <a:lstStyle/>
        <a:p>
          <a:endParaRPr lang="en-US"/>
        </a:p>
      </dgm:t>
    </dgm:pt>
    <dgm:pt modelId="{3DA64F5E-F431-4C7C-8BFA-A0F631216A39}" type="pres">
      <dgm:prSet presAssocID="{89FD66FC-7322-4A27-A357-B2E71E8C15C3}" presName="root" presStyleCnt="0">
        <dgm:presLayoutVars>
          <dgm:dir/>
          <dgm:resizeHandles val="exact"/>
        </dgm:presLayoutVars>
      </dgm:prSet>
      <dgm:spPr/>
    </dgm:pt>
    <dgm:pt modelId="{2C5F058F-0DED-459B-8BD7-1A75AF81DD60}" type="pres">
      <dgm:prSet presAssocID="{99A09C67-0DF9-4E89-A801-1B4D218FC882}" presName="compNode" presStyleCnt="0"/>
      <dgm:spPr/>
    </dgm:pt>
    <dgm:pt modelId="{88A1D65C-55CC-4CA9-91CF-5AD141D71960}" type="pres">
      <dgm:prSet presAssocID="{99A09C67-0DF9-4E89-A801-1B4D218FC882}" presName="bgRect" presStyleLbl="bgShp" presStyleIdx="0" presStyleCnt="5"/>
      <dgm:spPr/>
    </dgm:pt>
    <dgm:pt modelId="{BCAA981C-42D5-4185-9C31-3595D41A8F29}" type="pres">
      <dgm:prSet presAssocID="{99A09C67-0DF9-4E89-A801-1B4D218FC882}"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Yuan"/>
        </a:ext>
      </dgm:extLst>
    </dgm:pt>
    <dgm:pt modelId="{53BB85F8-216D-4DB0-A9B3-F0D705E2000C}" type="pres">
      <dgm:prSet presAssocID="{99A09C67-0DF9-4E89-A801-1B4D218FC882}" presName="spaceRect" presStyleCnt="0"/>
      <dgm:spPr/>
    </dgm:pt>
    <dgm:pt modelId="{A4D181C2-3726-4974-9785-A7ACC0839814}" type="pres">
      <dgm:prSet presAssocID="{99A09C67-0DF9-4E89-A801-1B4D218FC882}" presName="parTx" presStyleLbl="revTx" presStyleIdx="0" presStyleCnt="5">
        <dgm:presLayoutVars>
          <dgm:chMax val="0"/>
          <dgm:chPref val="0"/>
        </dgm:presLayoutVars>
      </dgm:prSet>
      <dgm:spPr/>
    </dgm:pt>
    <dgm:pt modelId="{D8E502F4-61A5-44EA-859F-9C84BFF0D064}" type="pres">
      <dgm:prSet presAssocID="{ED2C94D3-71A9-404F-99EB-6B1B242EA055}" presName="sibTrans" presStyleCnt="0"/>
      <dgm:spPr/>
    </dgm:pt>
    <dgm:pt modelId="{51EB0601-0779-4F81-BBB9-ACB779B95CC9}" type="pres">
      <dgm:prSet presAssocID="{E02003BA-9934-41B7-9471-00BBE69D3CC9}" presName="compNode" presStyleCnt="0"/>
      <dgm:spPr/>
    </dgm:pt>
    <dgm:pt modelId="{59A2BAE3-0CB4-4EBF-AD48-CD5B32A0E87F}" type="pres">
      <dgm:prSet presAssocID="{E02003BA-9934-41B7-9471-00BBE69D3CC9}" presName="bgRect" presStyleLbl="bgShp" presStyleIdx="1" presStyleCnt="5"/>
      <dgm:spPr/>
    </dgm:pt>
    <dgm:pt modelId="{0BECAC6E-5439-40CB-A8AE-8006BBF487EC}" type="pres">
      <dgm:prSet presAssocID="{E02003BA-9934-41B7-9471-00BBE69D3CC9}"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Dollar"/>
        </a:ext>
      </dgm:extLst>
    </dgm:pt>
    <dgm:pt modelId="{2A6E2BD2-D763-4A1D-B74C-C3A734CF54ED}" type="pres">
      <dgm:prSet presAssocID="{E02003BA-9934-41B7-9471-00BBE69D3CC9}" presName="spaceRect" presStyleCnt="0"/>
      <dgm:spPr/>
    </dgm:pt>
    <dgm:pt modelId="{BF9125BE-474B-4A57-846E-A35132D680C6}" type="pres">
      <dgm:prSet presAssocID="{E02003BA-9934-41B7-9471-00BBE69D3CC9}" presName="parTx" presStyleLbl="revTx" presStyleIdx="1" presStyleCnt="5">
        <dgm:presLayoutVars>
          <dgm:chMax val="0"/>
          <dgm:chPref val="0"/>
        </dgm:presLayoutVars>
      </dgm:prSet>
      <dgm:spPr/>
    </dgm:pt>
    <dgm:pt modelId="{388AACC8-9DE7-4098-98E7-569201CDD297}" type="pres">
      <dgm:prSet presAssocID="{338F9059-4355-416E-B56B-D6D6AEBEC102}" presName="sibTrans" presStyleCnt="0"/>
      <dgm:spPr/>
    </dgm:pt>
    <dgm:pt modelId="{09F14640-5F47-479C-9591-1701444739D6}" type="pres">
      <dgm:prSet presAssocID="{05C88DA5-337B-4D8F-83D8-3AE70514986C}" presName="compNode" presStyleCnt="0"/>
      <dgm:spPr/>
    </dgm:pt>
    <dgm:pt modelId="{5853C885-CEA9-4784-9ABA-4DF88E46B536}" type="pres">
      <dgm:prSet presAssocID="{05C88DA5-337B-4D8F-83D8-3AE70514986C}" presName="bgRect" presStyleLbl="bgShp" presStyleIdx="2" presStyleCnt="5"/>
      <dgm:spPr/>
    </dgm:pt>
    <dgm:pt modelId="{F5360BBF-8BCB-438D-AC15-CC12DEC2B78F}" type="pres">
      <dgm:prSet presAssocID="{05C88DA5-337B-4D8F-83D8-3AE70514986C}"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Wedding Cake"/>
        </a:ext>
      </dgm:extLst>
    </dgm:pt>
    <dgm:pt modelId="{B10C494B-3359-4139-8F12-4EFBCD1699E0}" type="pres">
      <dgm:prSet presAssocID="{05C88DA5-337B-4D8F-83D8-3AE70514986C}" presName="spaceRect" presStyleCnt="0"/>
      <dgm:spPr/>
    </dgm:pt>
    <dgm:pt modelId="{138B00E6-13E5-4456-9CAF-81E8781CD76D}" type="pres">
      <dgm:prSet presAssocID="{05C88DA5-337B-4D8F-83D8-3AE70514986C}" presName="parTx" presStyleLbl="revTx" presStyleIdx="2" presStyleCnt="5">
        <dgm:presLayoutVars>
          <dgm:chMax val="0"/>
          <dgm:chPref val="0"/>
        </dgm:presLayoutVars>
      </dgm:prSet>
      <dgm:spPr/>
    </dgm:pt>
    <dgm:pt modelId="{84DB8E26-AFB5-4D27-B501-D8865132FE71}" type="pres">
      <dgm:prSet presAssocID="{E18C18E2-9F7F-4E3A-A11B-0CA1E55C9FCD}" presName="sibTrans" presStyleCnt="0"/>
      <dgm:spPr/>
    </dgm:pt>
    <dgm:pt modelId="{981745C5-5931-4D9A-B2FF-D4FE1A1E52C7}" type="pres">
      <dgm:prSet presAssocID="{DFB5D975-1488-449A-A466-B6DC84547052}" presName="compNode" presStyleCnt="0"/>
      <dgm:spPr/>
    </dgm:pt>
    <dgm:pt modelId="{B0FD7608-F2D3-480D-B27C-3F5548109A3A}" type="pres">
      <dgm:prSet presAssocID="{DFB5D975-1488-449A-A466-B6DC84547052}" presName="bgRect" presStyleLbl="bgShp" presStyleIdx="3" presStyleCnt="5"/>
      <dgm:spPr/>
    </dgm:pt>
    <dgm:pt modelId="{FCEC6343-2585-462E-AB7D-710002F888F0}" type="pres">
      <dgm:prSet presAssocID="{DFB5D975-1488-449A-A466-B6DC84547052}"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Scales of Justice"/>
        </a:ext>
      </dgm:extLst>
    </dgm:pt>
    <dgm:pt modelId="{7A235901-810A-4A33-8246-4A23C178CA9F}" type="pres">
      <dgm:prSet presAssocID="{DFB5D975-1488-449A-A466-B6DC84547052}" presName="spaceRect" presStyleCnt="0"/>
      <dgm:spPr/>
    </dgm:pt>
    <dgm:pt modelId="{4456BEBC-EA63-4D3F-9DF4-D5B49AC87DF7}" type="pres">
      <dgm:prSet presAssocID="{DFB5D975-1488-449A-A466-B6DC84547052}" presName="parTx" presStyleLbl="revTx" presStyleIdx="3" presStyleCnt="5">
        <dgm:presLayoutVars>
          <dgm:chMax val="0"/>
          <dgm:chPref val="0"/>
        </dgm:presLayoutVars>
      </dgm:prSet>
      <dgm:spPr/>
    </dgm:pt>
    <dgm:pt modelId="{4B1CCEA1-8388-4981-8F93-DBF6448013D2}" type="pres">
      <dgm:prSet presAssocID="{BE3FA58D-2A51-4260-B845-F22A4ED74E5B}" presName="sibTrans" presStyleCnt="0"/>
      <dgm:spPr/>
    </dgm:pt>
    <dgm:pt modelId="{3488381D-18DF-4DB1-ADB8-BFD66AAAD239}" type="pres">
      <dgm:prSet presAssocID="{3EAC39C1-DC9D-43E1-A5D4-B1B7D3F5AED7}" presName="compNode" presStyleCnt="0"/>
      <dgm:spPr/>
    </dgm:pt>
    <dgm:pt modelId="{D0859AD4-5FDF-4CF6-A188-D4E3D75C9451}" type="pres">
      <dgm:prSet presAssocID="{3EAC39C1-DC9D-43E1-A5D4-B1B7D3F5AED7}" presName="bgRect" presStyleLbl="bgShp" presStyleIdx="4" presStyleCnt="5"/>
      <dgm:spPr/>
    </dgm:pt>
    <dgm:pt modelId="{71449FB0-15D4-4E2D-8DAD-6BFE3C5698A2}" type="pres">
      <dgm:prSet presAssocID="{3EAC39C1-DC9D-43E1-A5D4-B1B7D3F5AED7}"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Contract"/>
        </a:ext>
      </dgm:extLst>
    </dgm:pt>
    <dgm:pt modelId="{7D8E0849-9C16-4D90-A8BF-A9E7BE7B31CC}" type="pres">
      <dgm:prSet presAssocID="{3EAC39C1-DC9D-43E1-A5D4-B1B7D3F5AED7}" presName="spaceRect" presStyleCnt="0"/>
      <dgm:spPr/>
    </dgm:pt>
    <dgm:pt modelId="{97349F00-736A-48EE-87C5-E8C98AAC821C}" type="pres">
      <dgm:prSet presAssocID="{3EAC39C1-DC9D-43E1-A5D4-B1B7D3F5AED7}" presName="parTx" presStyleLbl="revTx" presStyleIdx="4" presStyleCnt="5">
        <dgm:presLayoutVars>
          <dgm:chMax val="0"/>
          <dgm:chPref val="0"/>
        </dgm:presLayoutVars>
      </dgm:prSet>
      <dgm:spPr/>
    </dgm:pt>
  </dgm:ptLst>
  <dgm:cxnLst>
    <dgm:cxn modelId="{8E21FD00-9E6D-4227-BFA8-ECE484D92BB2}" type="presOf" srcId="{E02003BA-9934-41B7-9471-00BBE69D3CC9}" destId="{BF9125BE-474B-4A57-846E-A35132D680C6}" srcOrd="0" destOrd="0" presId="urn:microsoft.com/office/officeart/2018/2/layout/IconVerticalSolidList"/>
    <dgm:cxn modelId="{F7F17501-3583-4F39-A0DF-836B57CCE9ED}" type="presOf" srcId="{89FD66FC-7322-4A27-A357-B2E71E8C15C3}" destId="{3DA64F5E-F431-4C7C-8BFA-A0F631216A39}" srcOrd="0" destOrd="0" presId="urn:microsoft.com/office/officeart/2018/2/layout/IconVerticalSolidList"/>
    <dgm:cxn modelId="{192BDC2D-8928-4D14-B5A4-41A74E6EB05B}" srcId="{89FD66FC-7322-4A27-A357-B2E71E8C15C3}" destId="{E02003BA-9934-41B7-9471-00BBE69D3CC9}" srcOrd="1" destOrd="0" parTransId="{789A2253-CE22-4F3A-BE9A-6D33248495D3}" sibTransId="{338F9059-4355-416E-B56B-D6D6AEBEC102}"/>
    <dgm:cxn modelId="{F22D9343-F5AC-4C40-89D1-A97DB6C2AC77}" srcId="{89FD66FC-7322-4A27-A357-B2E71E8C15C3}" destId="{99A09C67-0DF9-4E89-A801-1B4D218FC882}" srcOrd="0" destOrd="0" parTransId="{AFB8E8C5-7013-401B-90E4-7483855F966A}" sibTransId="{ED2C94D3-71A9-404F-99EB-6B1B242EA055}"/>
    <dgm:cxn modelId="{04898C44-8F8D-48C1-A193-79BF778A1571}" type="presOf" srcId="{3EAC39C1-DC9D-43E1-A5D4-B1B7D3F5AED7}" destId="{97349F00-736A-48EE-87C5-E8C98AAC821C}" srcOrd="0" destOrd="0" presId="urn:microsoft.com/office/officeart/2018/2/layout/IconVerticalSolidList"/>
    <dgm:cxn modelId="{E479DE47-EA81-42A5-8AEC-E8A9E3080A3F}" type="presOf" srcId="{05C88DA5-337B-4D8F-83D8-3AE70514986C}" destId="{138B00E6-13E5-4456-9CAF-81E8781CD76D}" srcOrd="0" destOrd="0" presId="urn:microsoft.com/office/officeart/2018/2/layout/IconVerticalSolidList"/>
    <dgm:cxn modelId="{7FE8416B-FFC8-4A36-A9DE-BCB22DBC656B}" srcId="{89FD66FC-7322-4A27-A357-B2E71E8C15C3}" destId="{05C88DA5-337B-4D8F-83D8-3AE70514986C}" srcOrd="2" destOrd="0" parTransId="{1E404BD4-936D-48D8-B2B8-B0519D5DA8E7}" sibTransId="{E18C18E2-9F7F-4E3A-A11B-0CA1E55C9FCD}"/>
    <dgm:cxn modelId="{799F7BB6-3FFE-41C0-9DAD-87A0C023DCC7}" type="presOf" srcId="{DFB5D975-1488-449A-A466-B6DC84547052}" destId="{4456BEBC-EA63-4D3F-9DF4-D5B49AC87DF7}" srcOrd="0" destOrd="0" presId="urn:microsoft.com/office/officeart/2018/2/layout/IconVerticalSolidList"/>
    <dgm:cxn modelId="{93813EEA-5343-42B6-8CD7-51D0EEE825FA}" srcId="{89FD66FC-7322-4A27-A357-B2E71E8C15C3}" destId="{DFB5D975-1488-449A-A466-B6DC84547052}" srcOrd="3" destOrd="0" parTransId="{B2468A33-3C66-4057-9CE5-B46A712E538D}" sibTransId="{BE3FA58D-2A51-4260-B845-F22A4ED74E5B}"/>
    <dgm:cxn modelId="{6FF578EB-14FE-4F34-B9EE-E705DAEE8421}" srcId="{89FD66FC-7322-4A27-A357-B2E71E8C15C3}" destId="{3EAC39C1-DC9D-43E1-A5D4-B1B7D3F5AED7}" srcOrd="4" destOrd="0" parTransId="{CE821BA4-7DAD-4AEB-B0F7-31FFD7F8C2B9}" sibTransId="{39F31B40-9BBC-492B-95AA-ED42B8E37B48}"/>
    <dgm:cxn modelId="{E667C7EB-F654-4D00-A69E-E7DD75AC3285}" type="presOf" srcId="{99A09C67-0DF9-4E89-A801-1B4D218FC882}" destId="{A4D181C2-3726-4974-9785-A7ACC0839814}" srcOrd="0" destOrd="0" presId="urn:microsoft.com/office/officeart/2018/2/layout/IconVerticalSolidList"/>
    <dgm:cxn modelId="{29E5476C-D8C9-48F0-8462-11A3D016C198}" type="presParOf" srcId="{3DA64F5E-F431-4C7C-8BFA-A0F631216A39}" destId="{2C5F058F-0DED-459B-8BD7-1A75AF81DD60}" srcOrd="0" destOrd="0" presId="urn:microsoft.com/office/officeart/2018/2/layout/IconVerticalSolidList"/>
    <dgm:cxn modelId="{E5606D98-1E7D-454A-A34B-C9A94E4619ED}" type="presParOf" srcId="{2C5F058F-0DED-459B-8BD7-1A75AF81DD60}" destId="{88A1D65C-55CC-4CA9-91CF-5AD141D71960}" srcOrd="0" destOrd="0" presId="urn:microsoft.com/office/officeart/2018/2/layout/IconVerticalSolidList"/>
    <dgm:cxn modelId="{78F47365-8DF5-4371-9077-DE33160EFE38}" type="presParOf" srcId="{2C5F058F-0DED-459B-8BD7-1A75AF81DD60}" destId="{BCAA981C-42D5-4185-9C31-3595D41A8F29}" srcOrd="1" destOrd="0" presId="urn:microsoft.com/office/officeart/2018/2/layout/IconVerticalSolidList"/>
    <dgm:cxn modelId="{85339343-0103-4BE6-B625-2E6F750B25AA}" type="presParOf" srcId="{2C5F058F-0DED-459B-8BD7-1A75AF81DD60}" destId="{53BB85F8-216D-4DB0-A9B3-F0D705E2000C}" srcOrd="2" destOrd="0" presId="urn:microsoft.com/office/officeart/2018/2/layout/IconVerticalSolidList"/>
    <dgm:cxn modelId="{A18B67BD-5429-47DF-BE19-F845BE66970E}" type="presParOf" srcId="{2C5F058F-0DED-459B-8BD7-1A75AF81DD60}" destId="{A4D181C2-3726-4974-9785-A7ACC0839814}" srcOrd="3" destOrd="0" presId="urn:microsoft.com/office/officeart/2018/2/layout/IconVerticalSolidList"/>
    <dgm:cxn modelId="{823F8A55-A78A-4BDE-8263-FA1C56089F01}" type="presParOf" srcId="{3DA64F5E-F431-4C7C-8BFA-A0F631216A39}" destId="{D8E502F4-61A5-44EA-859F-9C84BFF0D064}" srcOrd="1" destOrd="0" presId="urn:microsoft.com/office/officeart/2018/2/layout/IconVerticalSolidList"/>
    <dgm:cxn modelId="{E068A3FF-33E7-4D7A-996F-C3DB86611F69}" type="presParOf" srcId="{3DA64F5E-F431-4C7C-8BFA-A0F631216A39}" destId="{51EB0601-0779-4F81-BBB9-ACB779B95CC9}" srcOrd="2" destOrd="0" presId="urn:microsoft.com/office/officeart/2018/2/layout/IconVerticalSolidList"/>
    <dgm:cxn modelId="{364B50C7-2C81-4E95-A62C-7149225405E9}" type="presParOf" srcId="{51EB0601-0779-4F81-BBB9-ACB779B95CC9}" destId="{59A2BAE3-0CB4-4EBF-AD48-CD5B32A0E87F}" srcOrd="0" destOrd="0" presId="urn:microsoft.com/office/officeart/2018/2/layout/IconVerticalSolidList"/>
    <dgm:cxn modelId="{57D348FF-6DD9-47B3-B313-5E944566275D}" type="presParOf" srcId="{51EB0601-0779-4F81-BBB9-ACB779B95CC9}" destId="{0BECAC6E-5439-40CB-A8AE-8006BBF487EC}" srcOrd="1" destOrd="0" presId="urn:microsoft.com/office/officeart/2018/2/layout/IconVerticalSolidList"/>
    <dgm:cxn modelId="{1A816824-F0AF-48AD-9E65-7EE87098155A}" type="presParOf" srcId="{51EB0601-0779-4F81-BBB9-ACB779B95CC9}" destId="{2A6E2BD2-D763-4A1D-B74C-C3A734CF54ED}" srcOrd="2" destOrd="0" presId="urn:microsoft.com/office/officeart/2018/2/layout/IconVerticalSolidList"/>
    <dgm:cxn modelId="{A1BFFF2B-0909-4F1A-B8F9-6AEA00A56F9E}" type="presParOf" srcId="{51EB0601-0779-4F81-BBB9-ACB779B95CC9}" destId="{BF9125BE-474B-4A57-846E-A35132D680C6}" srcOrd="3" destOrd="0" presId="urn:microsoft.com/office/officeart/2018/2/layout/IconVerticalSolidList"/>
    <dgm:cxn modelId="{3BD704BB-A004-4CE9-8983-A30F380C85BF}" type="presParOf" srcId="{3DA64F5E-F431-4C7C-8BFA-A0F631216A39}" destId="{388AACC8-9DE7-4098-98E7-569201CDD297}" srcOrd="3" destOrd="0" presId="urn:microsoft.com/office/officeart/2018/2/layout/IconVerticalSolidList"/>
    <dgm:cxn modelId="{5115CE69-C135-4B52-81C1-86B25821FDD7}" type="presParOf" srcId="{3DA64F5E-F431-4C7C-8BFA-A0F631216A39}" destId="{09F14640-5F47-479C-9591-1701444739D6}" srcOrd="4" destOrd="0" presId="urn:microsoft.com/office/officeart/2018/2/layout/IconVerticalSolidList"/>
    <dgm:cxn modelId="{012625DD-9713-422D-A1E2-8C16D4DA3349}" type="presParOf" srcId="{09F14640-5F47-479C-9591-1701444739D6}" destId="{5853C885-CEA9-4784-9ABA-4DF88E46B536}" srcOrd="0" destOrd="0" presId="urn:microsoft.com/office/officeart/2018/2/layout/IconVerticalSolidList"/>
    <dgm:cxn modelId="{4ECCF586-0E70-4034-A314-735A2B8F215B}" type="presParOf" srcId="{09F14640-5F47-479C-9591-1701444739D6}" destId="{F5360BBF-8BCB-438D-AC15-CC12DEC2B78F}" srcOrd="1" destOrd="0" presId="urn:microsoft.com/office/officeart/2018/2/layout/IconVerticalSolidList"/>
    <dgm:cxn modelId="{B67E03D6-17FF-4CA5-8BE9-19B345A83C42}" type="presParOf" srcId="{09F14640-5F47-479C-9591-1701444739D6}" destId="{B10C494B-3359-4139-8F12-4EFBCD1699E0}" srcOrd="2" destOrd="0" presId="urn:microsoft.com/office/officeart/2018/2/layout/IconVerticalSolidList"/>
    <dgm:cxn modelId="{F7AC6F2D-3F56-4EF7-962D-5EBE0AE1242D}" type="presParOf" srcId="{09F14640-5F47-479C-9591-1701444739D6}" destId="{138B00E6-13E5-4456-9CAF-81E8781CD76D}" srcOrd="3" destOrd="0" presId="urn:microsoft.com/office/officeart/2018/2/layout/IconVerticalSolidList"/>
    <dgm:cxn modelId="{B106AFC9-73A8-470F-9454-AC6603FCDCE9}" type="presParOf" srcId="{3DA64F5E-F431-4C7C-8BFA-A0F631216A39}" destId="{84DB8E26-AFB5-4D27-B501-D8865132FE71}" srcOrd="5" destOrd="0" presId="urn:microsoft.com/office/officeart/2018/2/layout/IconVerticalSolidList"/>
    <dgm:cxn modelId="{ABB3E0CE-00F5-4D15-BBF0-6CFDED4D238D}" type="presParOf" srcId="{3DA64F5E-F431-4C7C-8BFA-A0F631216A39}" destId="{981745C5-5931-4D9A-B2FF-D4FE1A1E52C7}" srcOrd="6" destOrd="0" presId="urn:microsoft.com/office/officeart/2018/2/layout/IconVerticalSolidList"/>
    <dgm:cxn modelId="{7363A333-0C4E-4B23-A81B-258F809337BC}" type="presParOf" srcId="{981745C5-5931-4D9A-B2FF-D4FE1A1E52C7}" destId="{B0FD7608-F2D3-480D-B27C-3F5548109A3A}" srcOrd="0" destOrd="0" presId="urn:microsoft.com/office/officeart/2018/2/layout/IconVerticalSolidList"/>
    <dgm:cxn modelId="{8C6F9AFF-FF78-4B5C-BA23-1F229A64EDBC}" type="presParOf" srcId="{981745C5-5931-4D9A-B2FF-D4FE1A1E52C7}" destId="{FCEC6343-2585-462E-AB7D-710002F888F0}" srcOrd="1" destOrd="0" presId="urn:microsoft.com/office/officeart/2018/2/layout/IconVerticalSolidList"/>
    <dgm:cxn modelId="{DCECF1EA-1E51-4EB6-87B9-4EDA946C2138}" type="presParOf" srcId="{981745C5-5931-4D9A-B2FF-D4FE1A1E52C7}" destId="{7A235901-810A-4A33-8246-4A23C178CA9F}" srcOrd="2" destOrd="0" presId="urn:microsoft.com/office/officeart/2018/2/layout/IconVerticalSolidList"/>
    <dgm:cxn modelId="{FA010826-81D3-40D2-9CA2-98F0BCB3643D}" type="presParOf" srcId="{981745C5-5931-4D9A-B2FF-D4FE1A1E52C7}" destId="{4456BEBC-EA63-4D3F-9DF4-D5B49AC87DF7}" srcOrd="3" destOrd="0" presId="urn:microsoft.com/office/officeart/2018/2/layout/IconVerticalSolidList"/>
    <dgm:cxn modelId="{5A2E4404-B7DE-4098-B6C6-2837F87B3FB3}" type="presParOf" srcId="{3DA64F5E-F431-4C7C-8BFA-A0F631216A39}" destId="{4B1CCEA1-8388-4981-8F93-DBF6448013D2}" srcOrd="7" destOrd="0" presId="urn:microsoft.com/office/officeart/2018/2/layout/IconVerticalSolidList"/>
    <dgm:cxn modelId="{EC77B200-83D3-4B0A-ACF5-6F45476A7FAC}" type="presParOf" srcId="{3DA64F5E-F431-4C7C-8BFA-A0F631216A39}" destId="{3488381D-18DF-4DB1-ADB8-BFD66AAAD239}" srcOrd="8" destOrd="0" presId="urn:microsoft.com/office/officeart/2018/2/layout/IconVerticalSolidList"/>
    <dgm:cxn modelId="{8BF593E6-D2A7-48AC-8CA8-7DAB94DD207A}" type="presParOf" srcId="{3488381D-18DF-4DB1-ADB8-BFD66AAAD239}" destId="{D0859AD4-5FDF-4CF6-A188-D4E3D75C9451}" srcOrd="0" destOrd="0" presId="urn:microsoft.com/office/officeart/2018/2/layout/IconVerticalSolidList"/>
    <dgm:cxn modelId="{CB0A2E2D-A753-4E3D-ADFA-BEAA4C8BEEFB}" type="presParOf" srcId="{3488381D-18DF-4DB1-ADB8-BFD66AAAD239}" destId="{71449FB0-15D4-4E2D-8DAD-6BFE3C5698A2}" srcOrd="1" destOrd="0" presId="urn:microsoft.com/office/officeart/2018/2/layout/IconVerticalSolidList"/>
    <dgm:cxn modelId="{FFB9199D-E427-45DD-BEE4-BA2BF5556D02}" type="presParOf" srcId="{3488381D-18DF-4DB1-ADB8-BFD66AAAD239}" destId="{7D8E0849-9C16-4D90-A8BF-A9E7BE7B31CC}" srcOrd="2" destOrd="0" presId="urn:microsoft.com/office/officeart/2018/2/layout/IconVerticalSolidList"/>
    <dgm:cxn modelId="{B53385B6-62F9-4C7A-9509-92F491C1C2DD}" type="presParOf" srcId="{3488381D-18DF-4DB1-ADB8-BFD66AAAD239}" destId="{97349F00-736A-48EE-87C5-E8C98AAC821C}"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998AAF1-F759-422B-9E56-FC701C41EBE7}" type="doc">
      <dgm:prSet loTypeId="urn:microsoft.com/office/officeart/2005/8/layout/vList2" loCatId="list" qsTypeId="urn:microsoft.com/office/officeart/2005/8/quickstyle/simple1" qsCatId="simple" csTypeId="urn:microsoft.com/office/officeart/2005/8/colors/colorful1" csCatId="colorful"/>
      <dgm:spPr/>
      <dgm:t>
        <a:bodyPr/>
        <a:lstStyle/>
        <a:p>
          <a:endParaRPr lang="en-US"/>
        </a:p>
      </dgm:t>
    </dgm:pt>
    <dgm:pt modelId="{E6418CB3-C83E-4136-A15F-1B48519FF3A2}">
      <dgm:prSet/>
      <dgm:spPr/>
      <dgm:t>
        <a:bodyPr/>
        <a:lstStyle/>
        <a:p>
          <a:r>
            <a:rPr lang="en-IN"/>
            <a:t>Filed forms will be available on respective internal portals.</a:t>
          </a:r>
          <a:endParaRPr lang="en-US"/>
        </a:p>
      </dgm:t>
    </dgm:pt>
    <dgm:pt modelId="{E85899DE-527F-4835-A5D6-FDC3D5E97AF7}" type="parTrans" cxnId="{0078DBDF-E37B-426F-B686-DE1358E32F5D}">
      <dgm:prSet/>
      <dgm:spPr/>
      <dgm:t>
        <a:bodyPr/>
        <a:lstStyle/>
        <a:p>
          <a:endParaRPr lang="en-US"/>
        </a:p>
      </dgm:t>
    </dgm:pt>
    <dgm:pt modelId="{CDE018FF-948E-40BD-B422-C7EF7F3AB1DE}" type="sibTrans" cxnId="{0078DBDF-E37B-426F-B686-DE1358E32F5D}">
      <dgm:prSet/>
      <dgm:spPr/>
      <dgm:t>
        <a:bodyPr/>
        <a:lstStyle/>
        <a:p>
          <a:endParaRPr lang="en-US"/>
        </a:p>
      </dgm:t>
    </dgm:pt>
    <dgm:pt modelId="{899A34CB-178C-4288-AF52-A9875346E5DF}">
      <dgm:prSet/>
      <dgm:spPr/>
      <dgm:t>
        <a:bodyPr/>
        <a:lstStyle/>
        <a:p>
          <a:r>
            <a:rPr lang="en-IN"/>
            <a:t>Self certified downloaded copy of filed forms will be submitted by TP.</a:t>
          </a:r>
          <a:endParaRPr lang="en-US"/>
        </a:p>
      </dgm:t>
    </dgm:pt>
    <dgm:pt modelId="{33DD2172-0070-41B5-A8EF-B5138605CD05}" type="parTrans" cxnId="{A4538571-92BA-446D-9D27-03D0C6A48453}">
      <dgm:prSet/>
      <dgm:spPr/>
      <dgm:t>
        <a:bodyPr/>
        <a:lstStyle/>
        <a:p>
          <a:endParaRPr lang="en-US"/>
        </a:p>
      </dgm:t>
    </dgm:pt>
    <dgm:pt modelId="{CD1518C4-17B6-44D8-B63E-2A7137A494C2}" type="sibTrans" cxnId="{A4538571-92BA-446D-9D27-03D0C6A48453}">
      <dgm:prSet/>
      <dgm:spPr/>
      <dgm:t>
        <a:bodyPr/>
        <a:lstStyle/>
        <a:p>
          <a:endParaRPr lang="en-US"/>
        </a:p>
      </dgm:t>
    </dgm:pt>
    <dgm:pt modelId="{F893477C-81B2-4F82-ADCE-36EECE464A7C}">
      <dgm:prSet/>
      <dgm:spPr/>
      <dgm:t>
        <a:bodyPr/>
        <a:lstStyle/>
        <a:p>
          <a:r>
            <a:rPr lang="en-IN"/>
            <a:t>Verification &amp; order by Jurisdictional officer.</a:t>
          </a:r>
          <a:endParaRPr lang="en-US"/>
        </a:p>
      </dgm:t>
    </dgm:pt>
    <dgm:pt modelId="{6851F025-3DE1-4EBD-B5DE-ECB1DDEAAF1D}" type="parTrans" cxnId="{847B18B1-D21E-4E05-872D-375B4A4F2E81}">
      <dgm:prSet/>
      <dgm:spPr/>
      <dgm:t>
        <a:bodyPr/>
        <a:lstStyle/>
        <a:p>
          <a:endParaRPr lang="en-US"/>
        </a:p>
      </dgm:t>
    </dgm:pt>
    <dgm:pt modelId="{2ADADD89-5AF4-4881-9899-E67123D5F3E1}" type="sibTrans" cxnId="{847B18B1-D21E-4E05-872D-375B4A4F2E81}">
      <dgm:prSet/>
      <dgm:spPr/>
      <dgm:t>
        <a:bodyPr/>
        <a:lstStyle/>
        <a:p>
          <a:endParaRPr lang="en-US"/>
        </a:p>
      </dgm:t>
    </dgm:pt>
    <dgm:pt modelId="{430AFF92-3D89-4A8E-B184-4D5DFC8179C8}">
      <dgm:prSet/>
      <dgm:spPr/>
      <dgm:t>
        <a:bodyPr/>
        <a:lstStyle/>
        <a:p>
          <a:r>
            <a:rPr lang="en-IN"/>
            <a:t>Administrative control of applicant is JO.</a:t>
          </a:r>
          <a:endParaRPr lang="en-US"/>
        </a:p>
      </dgm:t>
    </dgm:pt>
    <dgm:pt modelId="{E85AA419-B72B-4D93-8BBA-31545E2F5F23}" type="parTrans" cxnId="{6A583151-2684-4821-9D19-BA741DA1D73F}">
      <dgm:prSet/>
      <dgm:spPr/>
      <dgm:t>
        <a:bodyPr/>
        <a:lstStyle/>
        <a:p>
          <a:endParaRPr lang="en-US"/>
        </a:p>
      </dgm:t>
    </dgm:pt>
    <dgm:pt modelId="{DD95D506-9F45-4CFA-B5F9-CDECC5392AB4}" type="sibTrans" cxnId="{6A583151-2684-4821-9D19-BA741DA1D73F}">
      <dgm:prSet/>
      <dgm:spPr/>
      <dgm:t>
        <a:bodyPr/>
        <a:lstStyle/>
        <a:p>
          <a:endParaRPr lang="en-US"/>
        </a:p>
      </dgm:t>
    </dgm:pt>
    <dgm:pt modelId="{54145471-A4F5-4ACF-8055-D5D4633A176D}">
      <dgm:prSet/>
      <dgm:spPr/>
      <dgm:t>
        <a:bodyPr/>
        <a:lstStyle/>
        <a:p>
          <a:r>
            <a:rPr lang="en-IN"/>
            <a:t>Verification to be started immediately after receipt of forms (online/physical).</a:t>
          </a:r>
          <a:endParaRPr lang="en-US"/>
        </a:p>
      </dgm:t>
    </dgm:pt>
    <dgm:pt modelId="{514E47C4-6916-44E3-9293-1B5613D5851C}" type="parTrans" cxnId="{FBAF1E67-84E0-495E-ABBA-FCCAEDB7E0DF}">
      <dgm:prSet/>
      <dgm:spPr/>
      <dgm:t>
        <a:bodyPr/>
        <a:lstStyle/>
        <a:p>
          <a:endParaRPr lang="en-US"/>
        </a:p>
      </dgm:t>
    </dgm:pt>
    <dgm:pt modelId="{534E5BF3-3991-4FA0-A258-EAFA45613E91}" type="sibTrans" cxnId="{FBAF1E67-84E0-495E-ABBA-FCCAEDB7E0DF}">
      <dgm:prSet/>
      <dgm:spPr/>
      <dgm:t>
        <a:bodyPr/>
        <a:lstStyle/>
        <a:p>
          <a:endParaRPr lang="en-US"/>
        </a:p>
      </dgm:t>
    </dgm:pt>
    <dgm:pt modelId="{F4A4119F-3ABA-4F57-877C-97907D4C60A2}">
      <dgm:prSet/>
      <dgm:spPr/>
      <dgm:t>
        <a:bodyPr/>
        <a:lstStyle/>
        <a:p>
          <a:r>
            <a:rPr lang="en-IN"/>
            <a:t>Order of Allowance/Disallowance by following principles of natural justice.</a:t>
          </a:r>
          <a:endParaRPr lang="en-US"/>
        </a:p>
      </dgm:t>
    </dgm:pt>
    <dgm:pt modelId="{7477B0DE-08CB-4A43-BBE1-AA6141252F16}" type="parTrans" cxnId="{12B438A1-5D37-4D54-89E1-5C557E6FF162}">
      <dgm:prSet/>
      <dgm:spPr/>
      <dgm:t>
        <a:bodyPr/>
        <a:lstStyle/>
        <a:p>
          <a:endParaRPr lang="en-US"/>
        </a:p>
      </dgm:t>
    </dgm:pt>
    <dgm:pt modelId="{96EFDCEA-1DD4-4566-BD75-76F86237E0D1}" type="sibTrans" cxnId="{12B438A1-5D37-4D54-89E1-5C557E6FF162}">
      <dgm:prSet/>
      <dgm:spPr/>
      <dgm:t>
        <a:bodyPr/>
        <a:lstStyle/>
        <a:p>
          <a:endParaRPr lang="en-US"/>
        </a:p>
      </dgm:t>
    </dgm:pt>
    <dgm:pt modelId="{CF6AF663-C56B-4F19-A831-264304998B23}">
      <dgm:prSet/>
      <dgm:spPr/>
      <dgm:t>
        <a:bodyPr/>
        <a:lstStyle/>
        <a:p>
          <a:r>
            <a:rPr lang="en-IN"/>
            <a:t>If TRAN forms filed earlier, check whether any change. </a:t>
          </a:r>
          <a:endParaRPr lang="en-US"/>
        </a:p>
      </dgm:t>
    </dgm:pt>
    <dgm:pt modelId="{ACEE0C83-D0A2-4AF3-A704-0EB32D8A924F}" type="parTrans" cxnId="{1C710A99-D960-433B-AA85-D2496CC03295}">
      <dgm:prSet/>
      <dgm:spPr/>
      <dgm:t>
        <a:bodyPr/>
        <a:lstStyle/>
        <a:p>
          <a:endParaRPr lang="en-US"/>
        </a:p>
      </dgm:t>
    </dgm:pt>
    <dgm:pt modelId="{860D584A-5E49-4572-9962-C065C1B6FD34}" type="sibTrans" cxnId="{1C710A99-D960-433B-AA85-D2496CC03295}">
      <dgm:prSet/>
      <dgm:spPr/>
      <dgm:t>
        <a:bodyPr/>
        <a:lstStyle/>
        <a:p>
          <a:endParaRPr lang="en-US"/>
        </a:p>
      </dgm:t>
    </dgm:pt>
    <dgm:pt modelId="{ED7F6CC5-F296-4479-BED2-C033288D7891}">
      <dgm:prSet/>
      <dgm:spPr/>
      <dgm:t>
        <a:bodyPr/>
        <a:lstStyle/>
        <a:p>
          <a:r>
            <a:rPr lang="en-IN"/>
            <a:t>If not, reject it by an order after providing reasonable opportunity.</a:t>
          </a:r>
          <a:endParaRPr lang="en-US"/>
        </a:p>
      </dgm:t>
    </dgm:pt>
    <dgm:pt modelId="{45E7C978-E1D3-4184-A97C-D3C3FB8DBA7C}" type="parTrans" cxnId="{74CB6DB7-01DC-42F7-961B-82382198F05F}">
      <dgm:prSet/>
      <dgm:spPr/>
      <dgm:t>
        <a:bodyPr/>
        <a:lstStyle/>
        <a:p>
          <a:endParaRPr lang="en-US"/>
        </a:p>
      </dgm:t>
    </dgm:pt>
    <dgm:pt modelId="{C63C695F-B45D-487E-A73B-EB02FAD51495}" type="sibTrans" cxnId="{74CB6DB7-01DC-42F7-961B-82382198F05F}">
      <dgm:prSet/>
      <dgm:spPr/>
      <dgm:t>
        <a:bodyPr/>
        <a:lstStyle/>
        <a:p>
          <a:endParaRPr lang="en-US"/>
        </a:p>
      </dgm:t>
    </dgm:pt>
    <dgm:pt modelId="{0DE640DB-AA49-41ED-9933-817F9049C2C2}">
      <dgm:prSet/>
      <dgm:spPr/>
      <dgm:t>
        <a:bodyPr/>
        <a:lstStyle/>
        <a:p>
          <a:r>
            <a:rPr lang="en-IN"/>
            <a:t>If yes, proceed for verification. Refer to Annexure-I for CGST, respective State guidelines for SGST/UTGST</a:t>
          </a:r>
          <a:endParaRPr lang="en-US"/>
        </a:p>
      </dgm:t>
    </dgm:pt>
    <dgm:pt modelId="{D58CBECB-54A4-4AA0-8F29-8FBCDC58786F}" type="parTrans" cxnId="{5796CAFB-9D31-471D-891E-DDA343597AB6}">
      <dgm:prSet/>
      <dgm:spPr/>
      <dgm:t>
        <a:bodyPr/>
        <a:lstStyle/>
        <a:p>
          <a:endParaRPr lang="en-US"/>
        </a:p>
      </dgm:t>
    </dgm:pt>
    <dgm:pt modelId="{ECB84FA8-46B6-4B3E-9E93-0DF73809ABCF}" type="sibTrans" cxnId="{5796CAFB-9D31-471D-891E-DDA343597AB6}">
      <dgm:prSet/>
      <dgm:spPr/>
      <dgm:t>
        <a:bodyPr/>
        <a:lstStyle/>
        <a:p>
          <a:endParaRPr lang="en-US"/>
        </a:p>
      </dgm:t>
    </dgm:pt>
    <dgm:pt modelId="{6846CF17-9F62-4E12-94B7-006AE751A185}" type="pres">
      <dgm:prSet presAssocID="{7998AAF1-F759-422B-9E56-FC701C41EBE7}" presName="linear" presStyleCnt="0">
        <dgm:presLayoutVars>
          <dgm:animLvl val="lvl"/>
          <dgm:resizeHandles val="exact"/>
        </dgm:presLayoutVars>
      </dgm:prSet>
      <dgm:spPr/>
    </dgm:pt>
    <dgm:pt modelId="{503E9D03-2618-4397-BD61-301B2D637B5B}" type="pres">
      <dgm:prSet presAssocID="{E6418CB3-C83E-4136-A15F-1B48519FF3A2}" presName="parentText" presStyleLbl="node1" presStyleIdx="0" presStyleCnt="7">
        <dgm:presLayoutVars>
          <dgm:chMax val="0"/>
          <dgm:bulletEnabled val="1"/>
        </dgm:presLayoutVars>
      </dgm:prSet>
      <dgm:spPr/>
    </dgm:pt>
    <dgm:pt modelId="{5CB3C644-DCF6-4797-8016-4C1847F6AA3F}" type="pres">
      <dgm:prSet presAssocID="{CDE018FF-948E-40BD-B422-C7EF7F3AB1DE}" presName="spacer" presStyleCnt="0"/>
      <dgm:spPr/>
    </dgm:pt>
    <dgm:pt modelId="{D3F101F2-80AE-4C0E-93F7-9D8C9E11AE55}" type="pres">
      <dgm:prSet presAssocID="{899A34CB-178C-4288-AF52-A9875346E5DF}" presName="parentText" presStyleLbl="node1" presStyleIdx="1" presStyleCnt="7">
        <dgm:presLayoutVars>
          <dgm:chMax val="0"/>
          <dgm:bulletEnabled val="1"/>
        </dgm:presLayoutVars>
      </dgm:prSet>
      <dgm:spPr/>
    </dgm:pt>
    <dgm:pt modelId="{EAE663E8-DFB4-49B7-BCA5-1EB4B46FDC30}" type="pres">
      <dgm:prSet presAssocID="{CD1518C4-17B6-44D8-B63E-2A7137A494C2}" presName="spacer" presStyleCnt="0"/>
      <dgm:spPr/>
    </dgm:pt>
    <dgm:pt modelId="{AE6D2ADA-8BAD-4F97-9912-C05B27301727}" type="pres">
      <dgm:prSet presAssocID="{F893477C-81B2-4F82-ADCE-36EECE464A7C}" presName="parentText" presStyleLbl="node1" presStyleIdx="2" presStyleCnt="7">
        <dgm:presLayoutVars>
          <dgm:chMax val="0"/>
          <dgm:bulletEnabled val="1"/>
        </dgm:presLayoutVars>
      </dgm:prSet>
      <dgm:spPr/>
    </dgm:pt>
    <dgm:pt modelId="{54B5154D-FE18-47DF-9DCF-986C6EF7A136}" type="pres">
      <dgm:prSet presAssocID="{2ADADD89-5AF4-4881-9899-E67123D5F3E1}" presName="spacer" presStyleCnt="0"/>
      <dgm:spPr/>
    </dgm:pt>
    <dgm:pt modelId="{D997CB04-1C7D-4A77-8F91-1A07D8F0978F}" type="pres">
      <dgm:prSet presAssocID="{430AFF92-3D89-4A8E-B184-4D5DFC8179C8}" presName="parentText" presStyleLbl="node1" presStyleIdx="3" presStyleCnt="7">
        <dgm:presLayoutVars>
          <dgm:chMax val="0"/>
          <dgm:bulletEnabled val="1"/>
        </dgm:presLayoutVars>
      </dgm:prSet>
      <dgm:spPr/>
    </dgm:pt>
    <dgm:pt modelId="{9DB2DA85-7D41-4F86-A306-5A33BF9B1626}" type="pres">
      <dgm:prSet presAssocID="{DD95D506-9F45-4CFA-B5F9-CDECC5392AB4}" presName="spacer" presStyleCnt="0"/>
      <dgm:spPr/>
    </dgm:pt>
    <dgm:pt modelId="{C48422A2-73B5-44D4-BFFB-E95214129E95}" type="pres">
      <dgm:prSet presAssocID="{54145471-A4F5-4ACF-8055-D5D4633A176D}" presName="parentText" presStyleLbl="node1" presStyleIdx="4" presStyleCnt="7">
        <dgm:presLayoutVars>
          <dgm:chMax val="0"/>
          <dgm:bulletEnabled val="1"/>
        </dgm:presLayoutVars>
      </dgm:prSet>
      <dgm:spPr/>
    </dgm:pt>
    <dgm:pt modelId="{00B7FA3C-336E-43C3-A4C9-F0264A4B8E97}" type="pres">
      <dgm:prSet presAssocID="{534E5BF3-3991-4FA0-A258-EAFA45613E91}" presName="spacer" presStyleCnt="0"/>
      <dgm:spPr/>
    </dgm:pt>
    <dgm:pt modelId="{400B179D-3F7D-49F6-A019-6C674B594AB6}" type="pres">
      <dgm:prSet presAssocID="{F4A4119F-3ABA-4F57-877C-97907D4C60A2}" presName="parentText" presStyleLbl="node1" presStyleIdx="5" presStyleCnt="7">
        <dgm:presLayoutVars>
          <dgm:chMax val="0"/>
          <dgm:bulletEnabled val="1"/>
        </dgm:presLayoutVars>
      </dgm:prSet>
      <dgm:spPr/>
    </dgm:pt>
    <dgm:pt modelId="{48A1980A-65EB-44D1-9AC1-93F69F82B015}" type="pres">
      <dgm:prSet presAssocID="{96EFDCEA-1DD4-4566-BD75-76F86237E0D1}" presName="spacer" presStyleCnt="0"/>
      <dgm:spPr/>
    </dgm:pt>
    <dgm:pt modelId="{3E0AB672-5167-488B-B57D-778700C0EACC}" type="pres">
      <dgm:prSet presAssocID="{CF6AF663-C56B-4F19-A831-264304998B23}" presName="parentText" presStyleLbl="node1" presStyleIdx="6" presStyleCnt="7">
        <dgm:presLayoutVars>
          <dgm:chMax val="0"/>
          <dgm:bulletEnabled val="1"/>
        </dgm:presLayoutVars>
      </dgm:prSet>
      <dgm:spPr/>
    </dgm:pt>
    <dgm:pt modelId="{6BE102B2-3E03-4CA6-8214-444B82659606}" type="pres">
      <dgm:prSet presAssocID="{CF6AF663-C56B-4F19-A831-264304998B23}" presName="childText" presStyleLbl="revTx" presStyleIdx="0" presStyleCnt="1">
        <dgm:presLayoutVars>
          <dgm:bulletEnabled val="1"/>
        </dgm:presLayoutVars>
      </dgm:prSet>
      <dgm:spPr/>
    </dgm:pt>
  </dgm:ptLst>
  <dgm:cxnLst>
    <dgm:cxn modelId="{D030D821-62AE-4CA5-9617-70BC6E1CC86F}" type="presOf" srcId="{0DE640DB-AA49-41ED-9933-817F9049C2C2}" destId="{6BE102B2-3E03-4CA6-8214-444B82659606}" srcOrd="0" destOrd="1" presId="urn:microsoft.com/office/officeart/2005/8/layout/vList2"/>
    <dgm:cxn modelId="{22BC9B22-92FF-4C31-8BB8-FFDE6594398D}" type="presOf" srcId="{F893477C-81B2-4F82-ADCE-36EECE464A7C}" destId="{AE6D2ADA-8BAD-4F97-9912-C05B27301727}" srcOrd="0" destOrd="0" presId="urn:microsoft.com/office/officeart/2005/8/layout/vList2"/>
    <dgm:cxn modelId="{DEE95C5B-8585-4125-B975-1ADC51F4B89C}" type="presOf" srcId="{E6418CB3-C83E-4136-A15F-1B48519FF3A2}" destId="{503E9D03-2618-4397-BD61-301B2D637B5B}" srcOrd="0" destOrd="0" presId="urn:microsoft.com/office/officeart/2005/8/layout/vList2"/>
    <dgm:cxn modelId="{891B3846-299E-405D-891E-91E6D01BB952}" type="presOf" srcId="{ED7F6CC5-F296-4479-BED2-C033288D7891}" destId="{6BE102B2-3E03-4CA6-8214-444B82659606}" srcOrd="0" destOrd="0" presId="urn:microsoft.com/office/officeart/2005/8/layout/vList2"/>
    <dgm:cxn modelId="{FBAF1E67-84E0-495E-ABBA-FCCAEDB7E0DF}" srcId="{7998AAF1-F759-422B-9E56-FC701C41EBE7}" destId="{54145471-A4F5-4ACF-8055-D5D4633A176D}" srcOrd="4" destOrd="0" parTransId="{514E47C4-6916-44E3-9293-1B5613D5851C}" sibTransId="{534E5BF3-3991-4FA0-A258-EAFA45613E91}"/>
    <dgm:cxn modelId="{4D204070-F96D-4863-A21B-31BACA154339}" type="presOf" srcId="{F4A4119F-3ABA-4F57-877C-97907D4C60A2}" destId="{400B179D-3F7D-49F6-A019-6C674B594AB6}" srcOrd="0" destOrd="0" presId="urn:microsoft.com/office/officeart/2005/8/layout/vList2"/>
    <dgm:cxn modelId="{6A583151-2684-4821-9D19-BA741DA1D73F}" srcId="{7998AAF1-F759-422B-9E56-FC701C41EBE7}" destId="{430AFF92-3D89-4A8E-B184-4D5DFC8179C8}" srcOrd="3" destOrd="0" parTransId="{E85AA419-B72B-4D93-8BBA-31545E2F5F23}" sibTransId="{DD95D506-9F45-4CFA-B5F9-CDECC5392AB4}"/>
    <dgm:cxn modelId="{A4538571-92BA-446D-9D27-03D0C6A48453}" srcId="{7998AAF1-F759-422B-9E56-FC701C41EBE7}" destId="{899A34CB-178C-4288-AF52-A9875346E5DF}" srcOrd="1" destOrd="0" parTransId="{33DD2172-0070-41B5-A8EF-B5138605CD05}" sibTransId="{CD1518C4-17B6-44D8-B63E-2A7137A494C2}"/>
    <dgm:cxn modelId="{1C710A99-D960-433B-AA85-D2496CC03295}" srcId="{7998AAF1-F759-422B-9E56-FC701C41EBE7}" destId="{CF6AF663-C56B-4F19-A831-264304998B23}" srcOrd="6" destOrd="0" parTransId="{ACEE0C83-D0A2-4AF3-A704-0EB32D8A924F}" sibTransId="{860D584A-5E49-4572-9962-C065C1B6FD34}"/>
    <dgm:cxn modelId="{12B438A1-5D37-4D54-89E1-5C557E6FF162}" srcId="{7998AAF1-F759-422B-9E56-FC701C41EBE7}" destId="{F4A4119F-3ABA-4F57-877C-97907D4C60A2}" srcOrd="5" destOrd="0" parTransId="{7477B0DE-08CB-4A43-BBE1-AA6141252F16}" sibTransId="{96EFDCEA-1DD4-4566-BD75-76F86237E0D1}"/>
    <dgm:cxn modelId="{7D81E5A2-2271-4355-85B0-9056095DB8CC}" type="presOf" srcId="{899A34CB-178C-4288-AF52-A9875346E5DF}" destId="{D3F101F2-80AE-4C0E-93F7-9D8C9E11AE55}" srcOrd="0" destOrd="0" presId="urn:microsoft.com/office/officeart/2005/8/layout/vList2"/>
    <dgm:cxn modelId="{847B18B1-D21E-4E05-872D-375B4A4F2E81}" srcId="{7998AAF1-F759-422B-9E56-FC701C41EBE7}" destId="{F893477C-81B2-4F82-ADCE-36EECE464A7C}" srcOrd="2" destOrd="0" parTransId="{6851F025-3DE1-4EBD-B5DE-ECB1DDEAAF1D}" sibTransId="{2ADADD89-5AF4-4881-9899-E67123D5F3E1}"/>
    <dgm:cxn modelId="{74CB6DB7-01DC-42F7-961B-82382198F05F}" srcId="{CF6AF663-C56B-4F19-A831-264304998B23}" destId="{ED7F6CC5-F296-4479-BED2-C033288D7891}" srcOrd="0" destOrd="0" parTransId="{45E7C978-E1D3-4184-A97C-D3C3FB8DBA7C}" sibTransId="{C63C695F-B45D-487E-A73B-EB02FAD51495}"/>
    <dgm:cxn modelId="{0CA107C6-6DD7-41C5-8B48-88CEF9EEA999}" type="presOf" srcId="{CF6AF663-C56B-4F19-A831-264304998B23}" destId="{3E0AB672-5167-488B-B57D-778700C0EACC}" srcOrd="0" destOrd="0" presId="urn:microsoft.com/office/officeart/2005/8/layout/vList2"/>
    <dgm:cxn modelId="{0078DBDF-E37B-426F-B686-DE1358E32F5D}" srcId="{7998AAF1-F759-422B-9E56-FC701C41EBE7}" destId="{E6418CB3-C83E-4136-A15F-1B48519FF3A2}" srcOrd="0" destOrd="0" parTransId="{E85899DE-527F-4835-A5D6-FDC3D5E97AF7}" sibTransId="{CDE018FF-948E-40BD-B422-C7EF7F3AB1DE}"/>
    <dgm:cxn modelId="{0B8401E7-EFF4-4007-AD40-34CAE4CE6174}" type="presOf" srcId="{54145471-A4F5-4ACF-8055-D5D4633A176D}" destId="{C48422A2-73B5-44D4-BFFB-E95214129E95}" srcOrd="0" destOrd="0" presId="urn:microsoft.com/office/officeart/2005/8/layout/vList2"/>
    <dgm:cxn modelId="{0668EFF7-1992-4EB1-89D1-FD3B16ADAC3B}" type="presOf" srcId="{430AFF92-3D89-4A8E-B184-4D5DFC8179C8}" destId="{D997CB04-1C7D-4A77-8F91-1A07D8F0978F}" srcOrd="0" destOrd="0" presId="urn:microsoft.com/office/officeart/2005/8/layout/vList2"/>
    <dgm:cxn modelId="{5796CAFB-9D31-471D-891E-DDA343597AB6}" srcId="{CF6AF663-C56B-4F19-A831-264304998B23}" destId="{0DE640DB-AA49-41ED-9933-817F9049C2C2}" srcOrd="1" destOrd="0" parTransId="{D58CBECB-54A4-4AA0-8F29-8FBCDC58786F}" sibTransId="{ECB84FA8-46B6-4B3E-9E93-0DF73809ABCF}"/>
    <dgm:cxn modelId="{DE8DF5FF-8241-4409-AACE-2C238B87E940}" type="presOf" srcId="{7998AAF1-F759-422B-9E56-FC701C41EBE7}" destId="{6846CF17-9F62-4E12-94B7-006AE751A185}" srcOrd="0" destOrd="0" presId="urn:microsoft.com/office/officeart/2005/8/layout/vList2"/>
    <dgm:cxn modelId="{F0F8A042-CABA-42F9-943F-E1492D222A66}" type="presParOf" srcId="{6846CF17-9F62-4E12-94B7-006AE751A185}" destId="{503E9D03-2618-4397-BD61-301B2D637B5B}" srcOrd="0" destOrd="0" presId="urn:microsoft.com/office/officeart/2005/8/layout/vList2"/>
    <dgm:cxn modelId="{D2788046-1F3F-4E7A-8E5D-D5DA5F6E2B94}" type="presParOf" srcId="{6846CF17-9F62-4E12-94B7-006AE751A185}" destId="{5CB3C644-DCF6-4797-8016-4C1847F6AA3F}" srcOrd="1" destOrd="0" presId="urn:microsoft.com/office/officeart/2005/8/layout/vList2"/>
    <dgm:cxn modelId="{3AEBC915-DB64-4E83-A1C3-B7F82F535253}" type="presParOf" srcId="{6846CF17-9F62-4E12-94B7-006AE751A185}" destId="{D3F101F2-80AE-4C0E-93F7-9D8C9E11AE55}" srcOrd="2" destOrd="0" presId="urn:microsoft.com/office/officeart/2005/8/layout/vList2"/>
    <dgm:cxn modelId="{011F6FD7-7922-475E-86D2-A58789089CF2}" type="presParOf" srcId="{6846CF17-9F62-4E12-94B7-006AE751A185}" destId="{EAE663E8-DFB4-49B7-BCA5-1EB4B46FDC30}" srcOrd="3" destOrd="0" presId="urn:microsoft.com/office/officeart/2005/8/layout/vList2"/>
    <dgm:cxn modelId="{EBBE54D6-790F-490C-9A04-E4D481D96CAC}" type="presParOf" srcId="{6846CF17-9F62-4E12-94B7-006AE751A185}" destId="{AE6D2ADA-8BAD-4F97-9912-C05B27301727}" srcOrd="4" destOrd="0" presId="urn:microsoft.com/office/officeart/2005/8/layout/vList2"/>
    <dgm:cxn modelId="{0E6A7AF4-58EF-49A4-9545-B65483B03809}" type="presParOf" srcId="{6846CF17-9F62-4E12-94B7-006AE751A185}" destId="{54B5154D-FE18-47DF-9DCF-986C6EF7A136}" srcOrd="5" destOrd="0" presId="urn:microsoft.com/office/officeart/2005/8/layout/vList2"/>
    <dgm:cxn modelId="{74DFECE3-25EA-44F9-92A1-F1BD3B2A7C5F}" type="presParOf" srcId="{6846CF17-9F62-4E12-94B7-006AE751A185}" destId="{D997CB04-1C7D-4A77-8F91-1A07D8F0978F}" srcOrd="6" destOrd="0" presId="urn:microsoft.com/office/officeart/2005/8/layout/vList2"/>
    <dgm:cxn modelId="{CD33AE32-CBF8-4441-9CD7-133860285B8F}" type="presParOf" srcId="{6846CF17-9F62-4E12-94B7-006AE751A185}" destId="{9DB2DA85-7D41-4F86-A306-5A33BF9B1626}" srcOrd="7" destOrd="0" presId="urn:microsoft.com/office/officeart/2005/8/layout/vList2"/>
    <dgm:cxn modelId="{AD9CD594-E626-4D4A-9ED0-27098594DD4A}" type="presParOf" srcId="{6846CF17-9F62-4E12-94B7-006AE751A185}" destId="{C48422A2-73B5-44D4-BFFB-E95214129E95}" srcOrd="8" destOrd="0" presId="urn:microsoft.com/office/officeart/2005/8/layout/vList2"/>
    <dgm:cxn modelId="{1EF27000-74DF-4774-A389-5156C4814B04}" type="presParOf" srcId="{6846CF17-9F62-4E12-94B7-006AE751A185}" destId="{00B7FA3C-336E-43C3-A4C9-F0264A4B8E97}" srcOrd="9" destOrd="0" presId="urn:microsoft.com/office/officeart/2005/8/layout/vList2"/>
    <dgm:cxn modelId="{DAD3FFE8-8550-4874-9547-066F5A1BD0B9}" type="presParOf" srcId="{6846CF17-9F62-4E12-94B7-006AE751A185}" destId="{400B179D-3F7D-49F6-A019-6C674B594AB6}" srcOrd="10" destOrd="0" presId="urn:microsoft.com/office/officeart/2005/8/layout/vList2"/>
    <dgm:cxn modelId="{5BFEDD85-3B9C-41B7-933F-4D9740DCA26A}" type="presParOf" srcId="{6846CF17-9F62-4E12-94B7-006AE751A185}" destId="{48A1980A-65EB-44D1-9AC1-93F69F82B015}" srcOrd="11" destOrd="0" presId="urn:microsoft.com/office/officeart/2005/8/layout/vList2"/>
    <dgm:cxn modelId="{80F64342-C655-440A-8529-11019AF822FA}" type="presParOf" srcId="{6846CF17-9F62-4E12-94B7-006AE751A185}" destId="{3E0AB672-5167-488B-B57D-778700C0EACC}" srcOrd="12" destOrd="0" presId="urn:microsoft.com/office/officeart/2005/8/layout/vList2"/>
    <dgm:cxn modelId="{53AEADD7-F9CE-44AE-BF72-98FCB13D4308}" type="presParOf" srcId="{6846CF17-9F62-4E12-94B7-006AE751A185}" destId="{6BE102B2-3E03-4CA6-8214-444B82659606}" srcOrd="1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8F2D3BD-BAAC-4499-A1A4-C1CC2EB5274D}" type="doc">
      <dgm:prSet loTypeId="urn:microsoft.com/office/officeart/2005/8/layout/hList6" loCatId="list" qsTypeId="urn:microsoft.com/office/officeart/2005/8/quickstyle/simple1" qsCatId="simple" csTypeId="urn:microsoft.com/office/officeart/2005/8/colors/accent6_4" csCatId="accent6"/>
      <dgm:spPr/>
      <dgm:t>
        <a:bodyPr/>
        <a:lstStyle/>
        <a:p>
          <a:endParaRPr lang="en-US"/>
        </a:p>
      </dgm:t>
    </dgm:pt>
    <dgm:pt modelId="{5F7437AA-9C7B-4825-88E2-821D05CF78AD}">
      <dgm:prSet/>
      <dgm:spPr/>
      <dgm:t>
        <a:bodyPr/>
        <a:lstStyle/>
        <a:p>
          <a:r>
            <a:rPr lang="en-US"/>
            <a:t>JTO to share the list of GSTINs/ARNs with the counterpart officer</a:t>
          </a:r>
        </a:p>
      </dgm:t>
    </dgm:pt>
    <dgm:pt modelId="{9FCFD58D-E408-4A5A-A88E-BABAE157A271}" type="parTrans" cxnId="{58BE5600-DB75-4177-B75A-0B61F3BF6B7C}">
      <dgm:prSet/>
      <dgm:spPr/>
      <dgm:t>
        <a:bodyPr/>
        <a:lstStyle/>
        <a:p>
          <a:endParaRPr lang="en-US"/>
        </a:p>
      </dgm:t>
    </dgm:pt>
    <dgm:pt modelId="{2BF2998F-5E2A-4288-9BCB-2AA8090E8CF3}" type="sibTrans" cxnId="{58BE5600-DB75-4177-B75A-0B61F3BF6B7C}">
      <dgm:prSet/>
      <dgm:spPr/>
      <dgm:t>
        <a:bodyPr/>
        <a:lstStyle/>
        <a:p>
          <a:endParaRPr lang="en-US"/>
        </a:p>
      </dgm:t>
    </dgm:pt>
    <dgm:pt modelId="{2FF5DF8B-38E0-4E48-81B9-ED5DE4B04756}">
      <dgm:prSet/>
      <dgm:spPr/>
      <dgm:t>
        <a:bodyPr/>
        <a:lstStyle/>
        <a:p>
          <a:r>
            <a:rPr lang="en-US" b="1"/>
            <a:t>Counterpart to send signed Verification report within 10 days in Annexure-II</a:t>
          </a:r>
          <a:endParaRPr lang="en-US"/>
        </a:p>
      </dgm:t>
    </dgm:pt>
    <dgm:pt modelId="{0844A7AE-4CAF-4202-9148-BE570D5850BB}" type="parTrans" cxnId="{D1CFD85A-C787-4F70-A90C-EEC621A85381}">
      <dgm:prSet/>
      <dgm:spPr/>
      <dgm:t>
        <a:bodyPr/>
        <a:lstStyle/>
        <a:p>
          <a:endParaRPr lang="en-US"/>
        </a:p>
      </dgm:t>
    </dgm:pt>
    <dgm:pt modelId="{95695551-230C-4F0D-A763-C16E588A8734}" type="sibTrans" cxnId="{D1CFD85A-C787-4F70-A90C-EEC621A85381}">
      <dgm:prSet/>
      <dgm:spPr/>
      <dgm:t>
        <a:bodyPr/>
        <a:lstStyle/>
        <a:p>
          <a:endParaRPr lang="en-US"/>
        </a:p>
      </dgm:t>
    </dgm:pt>
    <dgm:pt modelId="{329769A0-D2AF-4CDD-B957-F4B3A359EF19}">
      <dgm:prSet/>
      <dgm:spPr/>
      <dgm:t>
        <a:bodyPr/>
        <a:lstStyle/>
        <a:p>
          <a:r>
            <a:rPr lang="en-US" b="1"/>
            <a:t>JTO send Notice to the applicant within a period of 7 days from the receipt of report.</a:t>
          </a:r>
          <a:endParaRPr lang="en-US"/>
        </a:p>
      </dgm:t>
    </dgm:pt>
    <dgm:pt modelId="{73B6A0A8-EE4D-48DB-BB21-D6A5DE3B6A3E}" type="parTrans" cxnId="{830E746F-7038-4123-8B7E-77AEBE9F5459}">
      <dgm:prSet/>
      <dgm:spPr/>
      <dgm:t>
        <a:bodyPr/>
        <a:lstStyle/>
        <a:p>
          <a:endParaRPr lang="en-US"/>
        </a:p>
      </dgm:t>
    </dgm:pt>
    <dgm:pt modelId="{3A6BEF6E-DEDB-426E-B108-0C41F3BB8D6B}" type="sibTrans" cxnId="{830E746F-7038-4123-8B7E-77AEBE9F5459}">
      <dgm:prSet/>
      <dgm:spPr/>
      <dgm:t>
        <a:bodyPr/>
        <a:lstStyle/>
        <a:p>
          <a:endParaRPr lang="en-US"/>
        </a:p>
      </dgm:t>
    </dgm:pt>
    <dgm:pt modelId="{BEDA87CF-82B6-4906-82BC-E762011F5219}">
      <dgm:prSet/>
      <dgm:spPr/>
      <dgm:t>
        <a:bodyPr/>
        <a:lstStyle/>
        <a:p>
          <a:r>
            <a:rPr lang="en-IN" b="1"/>
            <a:t>In case, submission is made in PH, seek comments of counterpart.</a:t>
          </a:r>
          <a:endParaRPr lang="en-US"/>
        </a:p>
      </dgm:t>
    </dgm:pt>
    <dgm:pt modelId="{36812702-9EF7-477B-AB70-CD4FA114F886}" type="parTrans" cxnId="{86CCCC0A-792F-41FB-BA46-5EBED4A9A1A7}">
      <dgm:prSet/>
      <dgm:spPr/>
      <dgm:t>
        <a:bodyPr/>
        <a:lstStyle/>
        <a:p>
          <a:endParaRPr lang="en-US"/>
        </a:p>
      </dgm:t>
    </dgm:pt>
    <dgm:pt modelId="{6AC8BEBF-D5ED-4C60-9FAD-9CE98684137D}" type="sibTrans" cxnId="{86CCCC0A-792F-41FB-BA46-5EBED4A9A1A7}">
      <dgm:prSet/>
      <dgm:spPr/>
      <dgm:t>
        <a:bodyPr/>
        <a:lstStyle/>
        <a:p>
          <a:endParaRPr lang="en-US"/>
        </a:p>
      </dgm:t>
    </dgm:pt>
    <dgm:pt modelId="{9ECC3472-559C-4263-8AF8-D5B44E75AD28}">
      <dgm:prSet/>
      <dgm:spPr/>
      <dgm:t>
        <a:bodyPr/>
        <a:lstStyle/>
        <a:p>
          <a:r>
            <a:rPr lang="en-IN" b="1"/>
            <a:t>Pass a reasoned order within 15 days of PH</a:t>
          </a:r>
          <a:endParaRPr lang="en-US"/>
        </a:p>
      </dgm:t>
    </dgm:pt>
    <dgm:pt modelId="{A52C1AF7-0998-48B6-830B-D0645A0EE2EE}" type="parTrans" cxnId="{FE751FFC-E69C-4211-A400-5CBE8D917FD9}">
      <dgm:prSet/>
      <dgm:spPr/>
      <dgm:t>
        <a:bodyPr/>
        <a:lstStyle/>
        <a:p>
          <a:endParaRPr lang="en-US"/>
        </a:p>
      </dgm:t>
    </dgm:pt>
    <dgm:pt modelId="{F8AD888D-206E-4F45-ADCB-AE089C2C0A43}" type="sibTrans" cxnId="{FE751FFC-E69C-4211-A400-5CBE8D917FD9}">
      <dgm:prSet/>
      <dgm:spPr/>
      <dgm:t>
        <a:bodyPr/>
        <a:lstStyle/>
        <a:p>
          <a:endParaRPr lang="en-US"/>
        </a:p>
      </dgm:t>
    </dgm:pt>
    <dgm:pt modelId="{AA485E33-6C68-4A11-99B2-FC2B194E0F9F}" type="pres">
      <dgm:prSet presAssocID="{78F2D3BD-BAAC-4499-A1A4-C1CC2EB5274D}" presName="Name0" presStyleCnt="0">
        <dgm:presLayoutVars>
          <dgm:dir/>
          <dgm:resizeHandles val="exact"/>
        </dgm:presLayoutVars>
      </dgm:prSet>
      <dgm:spPr/>
    </dgm:pt>
    <dgm:pt modelId="{E8747620-D9B8-4709-B6E0-A12676A439FE}" type="pres">
      <dgm:prSet presAssocID="{5F7437AA-9C7B-4825-88E2-821D05CF78AD}" presName="node" presStyleLbl="node1" presStyleIdx="0" presStyleCnt="5">
        <dgm:presLayoutVars>
          <dgm:bulletEnabled val="1"/>
        </dgm:presLayoutVars>
      </dgm:prSet>
      <dgm:spPr/>
    </dgm:pt>
    <dgm:pt modelId="{FC0A1A14-B1AB-4321-8208-5D3DE10C16A1}" type="pres">
      <dgm:prSet presAssocID="{2BF2998F-5E2A-4288-9BCB-2AA8090E8CF3}" presName="sibTrans" presStyleCnt="0"/>
      <dgm:spPr/>
    </dgm:pt>
    <dgm:pt modelId="{4CC60DB3-588B-4FAE-A797-CDB5DAD72EE1}" type="pres">
      <dgm:prSet presAssocID="{2FF5DF8B-38E0-4E48-81B9-ED5DE4B04756}" presName="node" presStyleLbl="node1" presStyleIdx="1" presStyleCnt="5">
        <dgm:presLayoutVars>
          <dgm:bulletEnabled val="1"/>
        </dgm:presLayoutVars>
      </dgm:prSet>
      <dgm:spPr/>
    </dgm:pt>
    <dgm:pt modelId="{A7E0BEFF-AD96-420A-915D-BB70BE1A6607}" type="pres">
      <dgm:prSet presAssocID="{95695551-230C-4F0D-A763-C16E588A8734}" presName="sibTrans" presStyleCnt="0"/>
      <dgm:spPr/>
    </dgm:pt>
    <dgm:pt modelId="{FF856761-6D7A-43D4-B1FD-199EE6D7EDC7}" type="pres">
      <dgm:prSet presAssocID="{329769A0-D2AF-4CDD-B957-F4B3A359EF19}" presName="node" presStyleLbl="node1" presStyleIdx="2" presStyleCnt="5">
        <dgm:presLayoutVars>
          <dgm:bulletEnabled val="1"/>
        </dgm:presLayoutVars>
      </dgm:prSet>
      <dgm:spPr/>
    </dgm:pt>
    <dgm:pt modelId="{8ED95FCF-C892-4866-889C-613A82D5EC9D}" type="pres">
      <dgm:prSet presAssocID="{3A6BEF6E-DEDB-426E-B108-0C41F3BB8D6B}" presName="sibTrans" presStyleCnt="0"/>
      <dgm:spPr/>
    </dgm:pt>
    <dgm:pt modelId="{1485020B-ABF7-42B7-93A9-BB43DFE15BFF}" type="pres">
      <dgm:prSet presAssocID="{BEDA87CF-82B6-4906-82BC-E762011F5219}" presName="node" presStyleLbl="node1" presStyleIdx="3" presStyleCnt="5">
        <dgm:presLayoutVars>
          <dgm:bulletEnabled val="1"/>
        </dgm:presLayoutVars>
      </dgm:prSet>
      <dgm:spPr/>
    </dgm:pt>
    <dgm:pt modelId="{2EC5BF4E-7542-437D-8F7B-5F174BA20585}" type="pres">
      <dgm:prSet presAssocID="{6AC8BEBF-D5ED-4C60-9FAD-9CE98684137D}" presName="sibTrans" presStyleCnt="0"/>
      <dgm:spPr/>
    </dgm:pt>
    <dgm:pt modelId="{1B0F736B-F349-4B28-A4B7-62B4D42CCDD3}" type="pres">
      <dgm:prSet presAssocID="{9ECC3472-559C-4263-8AF8-D5B44E75AD28}" presName="node" presStyleLbl="node1" presStyleIdx="4" presStyleCnt="5">
        <dgm:presLayoutVars>
          <dgm:bulletEnabled val="1"/>
        </dgm:presLayoutVars>
      </dgm:prSet>
      <dgm:spPr/>
    </dgm:pt>
  </dgm:ptLst>
  <dgm:cxnLst>
    <dgm:cxn modelId="{58BE5600-DB75-4177-B75A-0B61F3BF6B7C}" srcId="{78F2D3BD-BAAC-4499-A1A4-C1CC2EB5274D}" destId="{5F7437AA-9C7B-4825-88E2-821D05CF78AD}" srcOrd="0" destOrd="0" parTransId="{9FCFD58D-E408-4A5A-A88E-BABAE157A271}" sibTransId="{2BF2998F-5E2A-4288-9BCB-2AA8090E8CF3}"/>
    <dgm:cxn modelId="{86CCCC0A-792F-41FB-BA46-5EBED4A9A1A7}" srcId="{78F2D3BD-BAAC-4499-A1A4-C1CC2EB5274D}" destId="{BEDA87CF-82B6-4906-82BC-E762011F5219}" srcOrd="3" destOrd="0" parTransId="{36812702-9EF7-477B-AB70-CD4FA114F886}" sibTransId="{6AC8BEBF-D5ED-4C60-9FAD-9CE98684137D}"/>
    <dgm:cxn modelId="{AEA26825-1DAB-424C-AF03-E0C21BF2A91B}" type="presOf" srcId="{BEDA87CF-82B6-4906-82BC-E762011F5219}" destId="{1485020B-ABF7-42B7-93A9-BB43DFE15BFF}" srcOrd="0" destOrd="0" presId="urn:microsoft.com/office/officeart/2005/8/layout/hList6"/>
    <dgm:cxn modelId="{1BD91E2E-6D07-421C-9B19-A9D067358FA9}" type="presOf" srcId="{78F2D3BD-BAAC-4499-A1A4-C1CC2EB5274D}" destId="{AA485E33-6C68-4A11-99B2-FC2B194E0F9F}" srcOrd="0" destOrd="0" presId="urn:microsoft.com/office/officeart/2005/8/layout/hList6"/>
    <dgm:cxn modelId="{5CE1E035-6112-4346-A08C-506726B27695}" type="presOf" srcId="{9ECC3472-559C-4263-8AF8-D5B44E75AD28}" destId="{1B0F736B-F349-4B28-A4B7-62B4D42CCDD3}" srcOrd="0" destOrd="0" presId="urn:microsoft.com/office/officeart/2005/8/layout/hList6"/>
    <dgm:cxn modelId="{830E746F-7038-4123-8B7E-77AEBE9F5459}" srcId="{78F2D3BD-BAAC-4499-A1A4-C1CC2EB5274D}" destId="{329769A0-D2AF-4CDD-B957-F4B3A359EF19}" srcOrd="2" destOrd="0" parTransId="{73B6A0A8-EE4D-48DB-BB21-D6A5DE3B6A3E}" sibTransId="{3A6BEF6E-DEDB-426E-B108-0C41F3BB8D6B}"/>
    <dgm:cxn modelId="{4A081B78-3A72-4DA7-8008-5254F771D7D0}" type="presOf" srcId="{329769A0-D2AF-4CDD-B957-F4B3A359EF19}" destId="{FF856761-6D7A-43D4-B1FD-199EE6D7EDC7}" srcOrd="0" destOrd="0" presId="urn:microsoft.com/office/officeart/2005/8/layout/hList6"/>
    <dgm:cxn modelId="{E3CF9958-D0BA-4110-BF6C-2B841A35B154}" type="presOf" srcId="{2FF5DF8B-38E0-4E48-81B9-ED5DE4B04756}" destId="{4CC60DB3-588B-4FAE-A797-CDB5DAD72EE1}" srcOrd="0" destOrd="0" presId="urn:microsoft.com/office/officeart/2005/8/layout/hList6"/>
    <dgm:cxn modelId="{D1CFD85A-C787-4F70-A90C-EEC621A85381}" srcId="{78F2D3BD-BAAC-4499-A1A4-C1CC2EB5274D}" destId="{2FF5DF8B-38E0-4E48-81B9-ED5DE4B04756}" srcOrd="1" destOrd="0" parTransId="{0844A7AE-4CAF-4202-9148-BE570D5850BB}" sibTransId="{95695551-230C-4F0D-A763-C16E588A8734}"/>
    <dgm:cxn modelId="{B6F88AD8-0A89-4BBA-8A89-30E9BAE00E34}" type="presOf" srcId="{5F7437AA-9C7B-4825-88E2-821D05CF78AD}" destId="{E8747620-D9B8-4709-B6E0-A12676A439FE}" srcOrd="0" destOrd="0" presId="urn:microsoft.com/office/officeart/2005/8/layout/hList6"/>
    <dgm:cxn modelId="{FE751FFC-E69C-4211-A400-5CBE8D917FD9}" srcId="{78F2D3BD-BAAC-4499-A1A4-C1CC2EB5274D}" destId="{9ECC3472-559C-4263-8AF8-D5B44E75AD28}" srcOrd="4" destOrd="0" parTransId="{A52C1AF7-0998-48B6-830B-D0645A0EE2EE}" sibTransId="{F8AD888D-206E-4F45-ADCB-AE089C2C0A43}"/>
    <dgm:cxn modelId="{07BE6E89-3257-4154-A9C1-CD16E2303414}" type="presParOf" srcId="{AA485E33-6C68-4A11-99B2-FC2B194E0F9F}" destId="{E8747620-D9B8-4709-B6E0-A12676A439FE}" srcOrd="0" destOrd="0" presId="urn:microsoft.com/office/officeart/2005/8/layout/hList6"/>
    <dgm:cxn modelId="{88890EC1-E577-4762-B9B4-2CD18C439D95}" type="presParOf" srcId="{AA485E33-6C68-4A11-99B2-FC2B194E0F9F}" destId="{FC0A1A14-B1AB-4321-8208-5D3DE10C16A1}" srcOrd="1" destOrd="0" presId="urn:microsoft.com/office/officeart/2005/8/layout/hList6"/>
    <dgm:cxn modelId="{0A874BCF-6620-491A-B42B-96FA956452A8}" type="presParOf" srcId="{AA485E33-6C68-4A11-99B2-FC2B194E0F9F}" destId="{4CC60DB3-588B-4FAE-A797-CDB5DAD72EE1}" srcOrd="2" destOrd="0" presId="urn:microsoft.com/office/officeart/2005/8/layout/hList6"/>
    <dgm:cxn modelId="{9E164DAB-3868-4260-9BF5-3F4F4D229E89}" type="presParOf" srcId="{AA485E33-6C68-4A11-99B2-FC2B194E0F9F}" destId="{A7E0BEFF-AD96-420A-915D-BB70BE1A6607}" srcOrd="3" destOrd="0" presId="urn:microsoft.com/office/officeart/2005/8/layout/hList6"/>
    <dgm:cxn modelId="{4E58A36B-329E-48E1-A475-D9E07AC3AB07}" type="presParOf" srcId="{AA485E33-6C68-4A11-99B2-FC2B194E0F9F}" destId="{FF856761-6D7A-43D4-B1FD-199EE6D7EDC7}" srcOrd="4" destOrd="0" presId="urn:microsoft.com/office/officeart/2005/8/layout/hList6"/>
    <dgm:cxn modelId="{9816E12D-37AF-4EA0-98D0-D84C70D117C4}" type="presParOf" srcId="{AA485E33-6C68-4A11-99B2-FC2B194E0F9F}" destId="{8ED95FCF-C892-4866-889C-613A82D5EC9D}" srcOrd="5" destOrd="0" presId="urn:microsoft.com/office/officeart/2005/8/layout/hList6"/>
    <dgm:cxn modelId="{03148761-2FD6-429C-A5BE-20399F371C33}" type="presParOf" srcId="{AA485E33-6C68-4A11-99B2-FC2B194E0F9F}" destId="{1485020B-ABF7-42B7-93A9-BB43DFE15BFF}" srcOrd="6" destOrd="0" presId="urn:microsoft.com/office/officeart/2005/8/layout/hList6"/>
    <dgm:cxn modelId="{CC67F138-3BE2-40EA-A5A5-E3BB035C2E86}" type="presParOf" srcId="{AA485E33-6C68-4A11-99B2-FC2B194E0F9F}" destId="{2EC5BF4E-7542-437D-8F7B-5F174BA20585}" srcOrd="7" destOrd="0" presId="urn:microsoft.com/office/officeart/2005/8/layout/hList6"/>
    <dgm:cxn modelId="{5FF90CD3-A2A8-44C6-95EA-1686245F4AB3}" type="presParOf" srcId="{AA485E33-6C68-4A11-99B2-FC2B194E0F9F}" destId="{1B0F736B-F349-4B28-A4B7-62B4D42CCDD3}" srcOrd="8"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A1D65C-55CC-4CA9-91CF-5AD141D71960}">
      <dsp:nvSpPr>
        <dsp:cNvPr id="0" name=""/>
        <dsp:cNvSpPr/>
      </dsp:nvSpPr>
      <dsp:spPr>
        <a:xfrm>
          <a:off x="0" y="4097"/>
          <a:ext cx="10739348" cy="87277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CAA981C-42D5-4185-9C31-3595D41A8F29}">
      <dsp:nvSpPr>
        <dsp:cNvPr id="0" name=""/>
        <dsp:cNvSpPr/>
      </dsp:nvSpPr>
      <dsp:spPr>
        <a:xfrm>
          <a:off x="264013" y="200471"/>
          <a:ext cx="480024" cy="48002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4D181C2-3726-4974-9785-A7ACC0839814}">
      <dsp:nvSpPr>
        <dsp:cNvPr id="0" name=""/>
        <dsp:cNvSpPr/>
      </dsp:nvSpPr>
      <dsp:spPr>
        <a:xfrm>
          <a:off x="1008051" y="4097"/>
          <a:ext cx="9731296" cy="8727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368" tIns="92368" rIns="92368" bIns="92368" numCol="1" spcCol="1270" anchor="ctr" anchorCtr="0">
          <a:noAutofit/>
        </a:bodyPr>
        <a:lstStyle/>
        <a:p>
          <a:pPr marL="0" lvl="0" indent="0" algn="l" defTabSz="755650">
            <a:lnSpc>
              <a:spcPct val="100000"/>
            </a:lnSpc>
            <a:spcBef>
              <a:spcPct val="0"/>
            </a:spcBef>
            <a:spcAft>
              <a:spcPct val="35000"/>
            </a:spcAft>
            <a:buNone/>
          </a:pPr>
          <a:r>
            <a:rPr lang="en-US" sz="1700" kern="1200"/>
            <a:t>Common portal opened for filing prescribed forms for availing Transitional Credit through TRAN-1 and TRAN-2 for two months from 01.10.2022 to 30.11.2022</a:t>
          </a:r>
        </a:p>
      </dsp:txBody>
      <dsp:txXfrm>
        <a:off x="1008051" y="4097"/>
        <a:ext cx="9731296" cy="872772"/>
      </dsp:txXfrm>
    </dsp:sp>
    <dsp:sp modelId="{59A2BAE3-0CB4-4EBF-AD48-CD5B32A0E87F}">
      <dsp:nvSpPr>
        <dsp:cNvPr id="0" name=""/>
        <dsp:cNvSpPr/>
      </dsp:nvSpPr>
      <dsp:spPr>
        <a:xfrm>
          <a:off x="0" y="1095062"/>
          <a:ext cx="10739348" cy="87277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BECAC6E-5439-40CB-A8AE-8006BBF487EC}">
      <dsp:nvSpPr>
        <dsp:cNvPr id="0" name=""/>
        <dsp:cNvSpPr/>
      </dsp:nvSpPr>
      <dsp:spPr>
        <a:xfrm>
          <a:off x="264013" y="1291436"/>
          <a:ext cx="480024" cy="48002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F9125BE-474B-4A57-846E-A35132D680C6}">
      <dsp:nvSpPr>
        <dsp:cNvPr id="0" name=""/>
        <dsp:cNvSpPr/>
      </dsp:nvSpPr>
      <dsp:spPr>
        <a:xfrm>
          <a:off x="1008051" y="1095062"/>
          <a:ext cx="9731296" cy="8727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368" tIns="92368" rIns="92368" bIns="92368" numCol="1" spcCol="1270" anchor="ctr" anchorCtr="0">
          <a:noAutofit/>
        </a:bodyPr>
        <a:lstStyle/>
        <a:p>
          <a:pPr marL="0" lvl="0" indent="0" algn="l" defTabSz="755650">
            <a:lnSpc>
              <a:spcPct val="100000"/>
            </a:lnSpc>
            <a:spcBef>
              <a:spcPct val="0"/>
            </a:spcBef>
            <a:spcAft>
              <a:spcPct val="35000"/>
            </a:spcAft>
            <a:buNone/>
          </a:pPr>
          <a:r>
            <a:rPr lang="en-US" sz="1700" kern="1200"/>
            <a:t>Transitional Credit claimed by the applicant shall be credited in his electronic credit ledger to the extent allowed by the jurisdictional tax officer through an order after carrying out necessary verifications.</a:t>
          </a:r>
        </a:p>
      </dsp:txBody>
      <dsp:txXfrm>
        <a:off x="1008051" y="1095062"/>
        <a:ext cx="9731296" cy="872772"/>
      </dsp:txXfrm>
    </dsp:sp>
    <dsp:sp modelId="{5853C885-CEA9-4784-9ABA-4DF88E46B536}">
      <dsp:nvSpPr>
        <dsp:cNvPr id="0" name=""/>
        <dsp:cNvSpPr/>
      </dsp:nvSpPr>
      <dsp:spPr>
        <a:xfrm>
          <a:off x="0" y="2186027"/>
          <a:ext cx="10739348" cy="87277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5360BBF-8BCB-438D-AC15-CC12DEC2B78F}">
      <dsp:nvSpPr>
        <dsp:cNvPr id="0" name=""/>
        <dsp:cNvSpPr/>
      </dsp:nvSpPr>
      <dsp:spPr>
        <a:xfrm>
          <a:off x="264013" y="2382401"/>
          <a:ext cx="480024" cy="48002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38B00E6-13E5-4456-9CAF-81E8781CD76D}">
      <dsp:nvSpPr>
        <dsp:cNvPr id="0" name=""/>
        <dsp:cNvSpPr/>
      </dsp:nvSpPr>
      <dsp:spPr>
        <a:xfrm>
          <a:off x="1008051" y="2186027"/>
          <a:ext cx="9731296" cy="8727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368" tIns="92368" rIns="92368" bIns="92368" numCol="1" spcCol="1270" anchor="ctr" anchorCtr="0">
          <a:noAutofit/>
        </a:bodyPr>
        <a:lstStyle/>
        <a:p>
          <a:pPr marL="0" lvl="0" indent="0" algn="l" defTabSz="755650">
            <a:lnSpc>
              <a:spcPct val="100000"/>
            </a:lnSpc>
            <a:spcBef>
              <a:spcPct val="0"/>
            </a:spcBef>
            <a:spcAft>
              <a:spcPct val="35000"/>
            </a:spcAft>
            <a:buNone/>
          </a:pPr>
          <a:r>
            <a:rPr lang="en-US" sz="1700" kern="1200"/>
            <a:t>Verification to be carried within 90 days from 01.12.2022 i.e. up to 28.02.2023.</a:t>
          </a:r>
        </a:p>
      </dsp:txBody>
      <dsp:txXfrm>
        <a:off x="1008051" y="2186027"/>
        <a:ext cx="9731296" cy="872772"/>
      </dsp:txXfrm>
    </dsp:sp>
    <dsp:sp modelId="{B0FD7608-F2D3-480D-B27C-3F5548109A3A}">
      <dsp:nvSpPr>
        <dsp:cNvPr id="0" name=""/>
        <dsp:cNvSpPr/>
      </dsp:nvSpPr>
      <dsp:spPr>
        <a:xfrm>
          <a:off x="0" y="3276993"/>
          <a:ext cx="10739348" cy="87277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CEC6343-2585-462E-AB7D-710002F888F0}">
      <dsp:nvSpPr>
        <dsp:cNvPr id="0" name=""/>
        <dsp:cNvSpPr/>
      </dsp:nvSpPr>
      <dsp:spPr>
        <a:xfrm>
          <a:off x="264013" y="3473366"/>
          <a:ext cx="480024" cy="48002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456BEBC-EA63-4D3F-9DF4-D5B49AC87DF7}">
      <dsp:nvSpPr>
        <dsp:cNvPr id="0" name=""/>
        <dsp:cNvSpPr/>
      </dsp:nvSpPr>
      <dsp:spPr>
        <a:xfrm>
          <a:off x="1008051" y="3276993"/>
          <a:ext cx="9731296" cy="8727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368" tIns="92368" rIns="92368" bIns="92368" numCol="1" spcCol="1270" anchor="ctr" anchorCtr="0">
          <a:noAutofit/>
        </a:bodyPr>
        <a:lstStyle/>
        <a:p>
          <a:pPr marL="0" lvl="0" indent="0" algn="l" defTabSz="755650">
            <a:lnSpc>
              <a:spcPct val="100000"/>
            </a:lnSpc>
            <a:spcBef>
              <a:spcPct val="0"/>
            </a:spcBef>
            <a:spcAft>
              <a:spcPct val="35000"/>
            </a:spcAft>
            <a:buNone/>
          </a:pPr>
          <a:r>
            <a:rPr lang="en-US" sz="1700" kern="1200"/>
            <a:t>All questions of law are kept open.</a:t>
          </a:r>
        </a:p>
      </dsp:txBody>
      <dsp:txXfrm>
        <a:off x="1008051" y="3276993"/>
        <a:ext cx="9731296" cy="872772"/>
      </dsp:txXfrm>
    </dsp:sp>
    <dsp:sp modelId="{D0859AD4-5FDF-4CF6-A188-D4E3D75C9451}">
      <dsp:nvSpPr>
        <dsp:cNvPr id="0" name=""/>
        <dsp:cNvSpPr/>
      </dsp:nvSpPr>
      <dsp:spPr>
        <a:xfrm>
          <a:off x="0" y="4367958"/>
          <a:ext cx="10739348" cy="87277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1449FB0-15D4-4E2D-8DAD-6BFE3C5698A2}">
      <dsp:nvSpPr>
        <dsp:cNvPr id="0" name=""/>
        <dsp:cNvSpPr/>
      </dsp:nvSpPr>
      <dsp:spPr>
        <a:xfrm>
          <a:off x="264013" y="4564332"/>
          <a:ext cx="480024" cy="480024"/>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7349F00-736A-48EE-87C5-E8C98AAC821C}">
      <dsp:nvSpPr>
        <dsp:cNvPr id="0" name=""/>
        <dsp:cNvSpPr/>
      </dsp:nvSpPr>
      <dsp:spPr>
        <a:xfrm>
          <a:off x="1008051" y="4367958"/>
          <a:ext cx="9731296" cy="8727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368" tIns="92368" rIns="92368" bIns="92368" numCol="1" spcCol="1270" anchor="ctr" anchorCtr="0">
          <a:noAutofit/>
        </a:bodyPr>
        <a:lstStyle/>
        <a:p>
          <a:pPr marL="0" lvl="0" indent="0" algn="l" defTabSz="755650">
            <a:lnSpc>
              <a:spcPct val="100000"/>
            </a:lnSpc>
            <a:spcBef>
              <a:spcPct val="0"/>
            </a:spcBef>
            <a:spcAft>
              <a:spcPct val="35000"/>
            </a:spcAft>
            <a:buNone/>
          </a:pPr>
          <a:r>
            <a:rPr lang="en-US" sz="1700" kern="1200"/>
            <a:t>Order is not applicable to file revised returns under the existing laws.</a:t>
          </a:r>
        </a:p>
      </dsp:txBody>
      <dsp:txXfrm>
        <a:off x="1008051" y="4367958"/>
        <a:ext cx="9731296" cy="87277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3E9D03-2618-4397-BD61-301B2D637B5B}">
      <dsp:nvSpPr>
        <dsp:cNvPr id="0" name=""/>
        <dsp:cNvSpPr/>
      </dsp:nvSpPr>
      <dsp:spPr>
        <a:xfrm>
          <a:off x="0" y="237657"/>
          <a:ext cx="10753725" cy="551655"/>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IN" sz="2300" kern="1200"/>
            <a:t>Filed forms will be available on respective internal portals.</a:t>
          </a:r>
          <a:endParaRPr lang="en-US" sz="2300" kern="1200"/>
        </a:p>
      </dsp:txBody>
      <dsp:txXfrm>
        <a:off x="26930" y="264587"/>
        <a:ext cx="10699865" cy="497795"/>
      </dsp:txXfrm>
    </dsp:sp>
    <dsp:sp modelId="{D3F101F2-80AE-4C0E-93F7-9D8C9E11AE55}">
      <dsp:nvSpPr>
        <dsp:cNvPr id="0" name=""/>
        <dsp:cNvSpPr/>
      </dsp:nvSpPr>
      <dsp:spPr>
        <a:xfrm>
          <a:off x="0" y="855552"/>
          <a:ext cx="10753725" cy="551655"/>
        </a:xfrm>
        <a:prstGeom prst="round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IN" sz="2300" kern="1200"/>
            <a:t>Self certified downloaded copy of filed forms will be submitted by TP.</a:t>
          </a:r>
          <a:endParaRPr lang="en-US" sz="2300" kern="1200"/>
        </a:p>
      </dsp:txBody>
      <dsp:txXfrm>
        <a:off x="26930" y="882482"/>
        <a:ext cx="10699865" cy="497795"/>
      </dsp:txXfrm>
    </dsp:sp>
    <dsp:sp modelId="{AE6D2ADA-8BAD-4F97-9912-C05B27301727}">
      <dsp:nvSpPr>
        <dsp:cNvPr id="0" name=""/>
        <dsp:cNvSpPr/>
      </dsp:nvSpPr>
      <dsp:spPr>
        <a:xfrm>
          <a:off x="0" y="1473447"/>
          <a:ext cx="10753725" cy="551655"/>
        </a:xfrm>
        <a:prstGeom prst="round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IN" sz="2300" kern="1200"/>
            <a:t>Verification &amp; order by Jurisdictional officer.</a:t>
          </a:r>
          <a:endParaRPr lang="en-US" sz="2300" kern="1200"/>
        </a:p>
      </dsp:txBody>
      <dsp:txXfrm>
        <a:off x="26930" y="1500377"/>
        <a:ext cx="10699865" cy="497795"/>
      </dsp:txXfrm>
    </dsp:sp>
    <dsp:sp modelId="{D997CB04-1C7D-4A77-8F91-1A07D8F0978F}">
      <dsp:nvSpPr>
        <dsp:cNvPr id="0" name=""/>
        <dsp:cNvSpPr/>
      </dsp:nvSpPr>
      <dsp:spPr>
        <a:xfrm>
          <a:off x="0" y="2091342"/>
          <a:ext cx="10753725" cy="551655"/>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IN" sz="2300" kern="1200"/>
            <a:t>Administrative control of applicant is JO.</a:t>
          </a:r>
          <a:endParaRPr lang="en-US" sz="2300" kern="1200"/>
        </a:p>
      </dsp:txBody>
      <dsp:txXfrm>
        <a:off x="26930" y="2118272"/>
        <a:ext cx="10699865" cy="497795"/>
      </dsp:txXfrm>
    </dsp:sp>
    <dsp:sp modelId="{C48422A2-73B5-44D4-BFFB-E95214129E95}">
      <dsp:nvSpPr>
        <dsp:cNvPr id="0" name=""/>
        <dsp:cNvSpPr/>
      </dsp:nvSpPr>
      <dsp:spPr>
        <a:xfrm>
          <a:off x="0" y="2709238"/>
          <a:ext cx="10753725" cy="551655"/>
        </a:xfrm>
        <a:prstGeom prst="roundRect">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IN" sz="2300" kern="1200"/>
            <a:t>Verification to be started immediately after receipt of forms (online/physical).</a:t>
          </a:r>
          <a:endParaRPr lang="en-US" sz="2300" kern="1200"/>
        </a:p>
      </dsp:txBody>
      <dsp:txXfrm>
        <a:off x="26930" y="2736168"/>
        <a:ext cx="10699865" cy="497795"/>
      </dsp:txXfrm>
    </dsp:sp>
    <dsp:sp modelId="{400B179D-3F7D-49F6-A019-6C674B594AB6}">
      <dsp:nvSpPr>
        <dsp:cNvPr id="0" name=""/>
        <dsp:cNvSpPr/>
      </dsp:nvSpPr>
      <dsp:spPr>
        <a:xfrm>
          <a:off x="0" y="3327133"/>
          <a:ext cx="10753725" cy="551655"/>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IN" sz="2300" kern="1200"/>
            <a:t>Order of Allowance/Disallowance by following principles of natural justice.</a:t>
          </a:r>
          <a:endParaRPr lang="en-US" sz="2300" kern="1200"/>
        </a:p>
      </dsp:txBody>
      <dsp:txXfrm>
        <a:off x="26930" y="3354063"/>
        <a:ext cx="10699865" cy="497795"/>
      </dsp:txXfrm>
    </dsp:sp>
    <dsp:sp modelId="{3E0AB672-5167-488B-B57D-778700C0EACC}">
      <dsp:nvSpPr>
        <dsp:cNvPr id="0" name=""/>
        <dsp:cNvSpPr/>
      </dsp:nvSpPr>
      <dsp:spPr>
        <a:xfrm>
          <a:off x="0" y="3945028"/>
          <a:ext cx="10753725" cy="551655"/>
        </a:xfrm>
        <a:prstGeom prst="round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IN" sz="2300" kern="1200"/>
            <a:t>If TRAN forms filed earlier, check whether any change. </a:t>
          </a:r>
          <a:endParaRPr lang="en-US" sz="2300" kern="1200"/>
        </a:p>
      </dsp:txBody>
      <dsp:txXfrm>
        <a:off x="26930" y="3971958"/>
        <a:ext cx="10699865" cy="497795"/>
      </dsp:txXfrm>
    </dsp:sp>
    <dsp:sp modelId="{6BE102B2-3E03-4CA6-8214-444B82659606}">
      <dsp:nvSpPr>
        <dsp:cNvPr id="0" name=""/>
        <dsp:cNvSpPr/>
      </dsp:nvSpPr>
      <dsp:spPr>
        <a:xfrm>
          <a:off x="0" y="4496683"/>
          <a:ext cx="10753725" cy="6189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1431"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en-IN" sz="1800" kern="1200"/>
            <a:t>If not, reject it by an order after providing reasonable opportunity.</a:t>
          </a:r>
          <a:endParaRPr lang="en-US" sz="1800" kern="1200"/>
        </a:p>
        <a:p>
          <a:pPr marL="171450" lvl="1" indent="-171450" algn="l" defTabSz="800100">
            <a:lnSpc>
              <a:spcPct val="90000"/>
            </a:lnSpc>
            <a:spcBef>
              <a:spcPct val="0"/>
            </a:spcBef>
            <a:spcAft>
              <a:spcPct val="20000"/>
            </a:spcAft>
            <a:buChar char="•"/>
          </a:pPr>
          <a:r>
            <a:rPr lang="en-IN" sz="1800" kern="1200"/>
            <a:t>If yes, proceed for verification. Refer to Annexure-I for CGST, respective State guidelines for SGST/UTGST</a:t>
          </a:r>
          <a:endParaRPr lang="en-US" sz="1800" kern="1200"/>
        </a:p>
      </dsp:txBody>
      <dsp:txXfrm>
        <a:off x="0" y="4496683"/>
        <a:ext cx="10753725" cy="61893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747620-D9B8-4709-B6E0-A12676A439FE}">
      <dsp:nvSpPr>
        <dsp:cNvPr id="0" name=""/>
        <dsp:cNvSpPr/>
      </dsp:nvSpPr>
      <dsp:spPr>
        <a:xfrm rot="16200000">
          <a:off x="-1114799" y="1120946"/>
          <a:ext cx="4398788" cy="2156895"/>
        </a:xfrm>
        <a:prstGeom prst="flowChartManualOperation">
          <a:avLst/>
        </a:prstGeom>
        <a:solidFill>
          <a:schemeClr val="accent6">
            <a:shade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0" tIns="0" rIns="147813" bIns="0" numCol="1" spcCol="1270" anchor="ctr" anchorCtr="0">
          <a:noAutofit/>
        </a:bodyPr>
        <a:lstStyle/>
        <a:p>
          <a:pPr marL="0" lvl="0" indent="0" algn="ctr" defTabSz="1022350">
            <a:lnSpc>
              <a:spcPct val="90000"/>
            </a:lnSpc>
            <a:spcBef>
              <a:spcPct val="0"/>
            </a:spcBef>
            <a:spcAft>
              <a:spcPct val="35000"/>
            </a:spcAft>
            <a:buNone/>
          </a:pPr>
          <a:r>
            <a:rPr lang="en-US" sz="2300" kern="1200"/>
            <a:t>JTO to share the list of GSTINs/ARNs with the counterpart officer</a:t>
          </a:r>
        </a:p>
      </dsp:txBody>
      <dsp:txXfrm rot="5400000">
        <a:off x="6147" y="879758"/>
        <a:ext cx="2156895" cy="2639272"/>
      </dsp:txXfrm>
    </dsp:sp>
    <dsp:sp modelId="{4CC60DB3-588B-4FAE-A797-CDB5DAD72EE1}">
      <dsp:nvSpPr>
        <dsp:cNvPr id="0" name=""/>
        <dsp:cNvSpPr/>
      </dsp:nvSpPr>
      <dsp:spPr>
        <a:xfrm rot="16200000">
          <a:off x="1203862" y="1120946"/>
          <a:ext cx="4398788" cy="2156895"/>
        </a:xfrm>
        <a:prstGeom prst="flowChartManualOperation">
          <a:avLst/>
        </a:prstGeom>
        <a:solidFill>
          <a:schemeClr val="accent6">
            <a:shade val="50000"/>
            <a:hueOff val="137297"/>
            <a:satOff val="15377"/>
            <a:lumOff val="1555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0" tIns="0" rIns="147813" bIns="0" numCol="1" spcCol="1270" anchor="ctr" anchorCtr="0">
          <a:noAutofit/>
        </a:bodyPr>
        <a:lstStyle/>
        <a:p>
          <a:pPr marL="0" lvl="0" indent="0" algn="ctr" defTabSz="1022350">
            <a:lnSpc>
              <a:spcPct val="90000"/>
            </a:lnSpc>
            <a:spcBef>
              <a:spcPct val="0"/>
            </a:spcBef>
            <a:spcAft>
              <a:spcPct val="35000"/>
            </a:spcAft>
            <a:buNone/>
          </a:pPr>
          <a:r>
            <a:rPr lang="en-US" sz="2300" b="1" kern="1200"/>
            <a:t>Counterpart to send signed Verification report within 10 days in Annexure-II</a:t>
          </a:r>
          <a:endParaRPr lang="en-US" sz="2300" kern="1200"/>
        </a:p>
      </dsp:txBody>
      <dsp:txXfrm rot="5400000">
        <a:off x="2324808" y="879758"/>
        <a:ext cx="2156895" cy="2639272"/>
      </dsp:txXfrm>
    </dsp:sp>
    <dsp:sp modelId="{FF856761-6D7A-43D4-B1FD-199EE6D7EDC7}">
      <dsp:nvSpPr>
        <dsp:cNvPr id="0" name=""/>
        <dsp:cNvSpPr/>
      </dsp:nvSpPr>
      <dsp:spPr>
        <a:xfrm rot="16200000">
          <a:off x="3522525" y="1120946"/>
          <a:ext cx="4398788" cy="2156895"/>
        </a:xfrm>
        <a:prstGeom prst="flowChartManualOperation">
          <a:avLst/>
        </a:prstGeom>
        <a:solidFill>
          <a:schemeClr val="accent6">
            <a:shade val="50000"/>
            <a:hueOff val="274594"/>
            <a:satOff val="30754"/>
            <a:lumOff val="3109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0" tIns="0" rIns="147813" bIns="0" numCol="1" spcCol="1270" anchor="ctr" anchorCtr="0">
          <a:noAutofit/>
        </a:bodyPr>
        <a:lstStyle/>
        <a:p>
          <a:pPr marL="0" lvl="0" indent="0" algn="ctr" defTabSz="1022350">
            <a:lnSpc>
              <a:spcPct val="90000"/>
            </a:lnSpc>
            <a:spcBef>
              <a:spcPct val="0"/>
            </a:spcBef>
            <a:spcAft>
              <a:spcPct val="35000"/>
            </a:spcAft>
            <a:buNone/>
          </a:pPr>
          <a:r>
            <a:rPr lang="en-US" sz="2300" b="1" kern="1200"/>
            <a:t>JTO send Notice to the applicant within a period of 7 days from the receipt of report.</a:t>
          </a:r>
          <a:endParaRPr lang="en-US" sz="2300" kern="1200"/>
        </a:p>
      </dsp:txBody>
      <dsp:txXfrm rot="5400000">
        <a:off x="4643471" y="879758"/>
        <a:ext cx="2156895" cy="2639272"/>
      </dsp:txXfrm>
    </dsp:sp>
    <dsp:sp modelId="{1485020B-ABF7-42B7-93A9-BB43DFE15BFF}">
      <dsp:nvSpPr>
        <dsp:cNvPr id="0" name=""/>
        <dsp:cNvSpPr/>
      </dsp:nvSpPr>
      <dsp:spPr>
        <a:xfrm rot="16200000">
          <a:off x="5841187" y="1120946"/>
          <a:ext cx="4398788" cy="2156895"/>
        </a:xfrm>
        <a:prstGeom prst="flowChartManualOperation">
          <a:avLst/>
        </a:prstGeom>
        <a:solidFill>
          <a:schemeClr val="accent6">
            <a:shade val="50000"/>
            <a:hueOff val="274594"/>
            <a:satOff val="30754"/>
            <a:lumOff val="3109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0" tIns="0" rIns="147813" bIns="0" numCol="1" spcCol="1270" anchor="ctr" anchorCtr="0">
          <a:noAutofit/>
        </a:bodyPr>
        <a:lstStyle/>
        <a:p>
          <a:pPr marL="0" lvl="0" indent="0" algn="ctr" defTabSz="1022350">
            <a:lnSpc>
              <a:spcPct val="90000"/>
            </a:lnSpc>
            <a:spcBef>
              <a:spcPct val="0"/>
            </a:spcBef>
            <a:spcAft>
              <a:spcPct val="35000"/>
            </a:spcAft>
            <a:buNone/>
          </a:pPr>
          <a:r>
            <a:rPr lang="en-IN" sz="2300" b="1" kern="1200"/>
            <a:t>In case, submission is made in PH, seek comments of counterpart.</a:t>
          </a:r>
          <a:endParaRPr lang="en-US" sz="2300" kern="1200"/>
        </a:p>
      </dsp:txBody>
      <dsp:txXfrm rot="5400000">
        <a:off x="6962133" y="879758"/>
        <a:ext cx="2156895" cy="2639272"/>
      </dsp:txXfrm>
    </dsp:sp>
    <dsp:sp modelId="{1B0F736B-F349-4B28-A4B7-62B4D42CCDD3}">
      <dsp:nvSpPr>
        <dsp:cNvPr id="0" name=""/>
        <dsp:cNvSpPr/>
      </dsp:nvSpPr>
      <dsp:spPr>
        <a:xfrm rot="16200000">
          <a:off x="8159849" y="1120946"/>
          <a:ext cx="4398788" cy="2156895"/>
        </a:xfrm>
        <a:prstGeom prst="flowChartManualOperation">
          <a:avLst/>
        </a:prstGeom>
        <a:solidFill>
          <a:schemeClr val="accent6">
            <a:shade val="50000"/>
            <a:hueOff val="137297"/>
            <a:satOff val="15377"/>
            <a:lumOff val="1555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0" tIns="0" rIns="147813" bIns="0" numCol="1" spcCol="1270" anchor="ctr" anchorCtr="0">
          <a:noAutofit/>
        </a:bodyPr>
        <a:lstStyle/>
        <a:p>
          <a:pPr marL="0" lvl="0" indent="0" algn="ctr" defTabSz="1022350">
            <a:lnSpc>
              <a:spcPct val="90000"/>
            </a:lnSpc>
            <a:spcBef>
              <a:spcPct val="0"/>
            </a:spcBef>
            <a:spcAft>
              <a:spcPct val="35000"/>
            </a:spcAft>
            <a:buNone/>
          </a:pPr>
          <a:r>
            <a:rPr lang="en-IN" sz="2300" b="1" kern="1200"/>
            <a:t>Pass a reasoned order within 15 days of PH</a:t>
          </a:r>
          <a:endParaRPr lang="en-US" sz="2300" kern="1200"/>
        </a:p>
      </dsp:txBody>
      <dsp:txXfrm rot="5400000">
        <a:off x="9280795" y="879758"/>
        <a:ext cx="2156895" cy="2639272"/>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wmf"/><Relationship Id="rId1" Type="http://schemas.openxmlformats.org/officeDocument/2006/relationships/image" Target="../media/image4.wmf"/><Relationship Id="rId6" Type="http://schemas.openxmlformats.org/officeDocument/2006/relationships/image" Target="../media/image9.wmf"/><Relationship Id="rId5" Type="http://schemas.openxmlformats.org/officeDocument/2006/relationships/image" Target="../media/image8.emf"/><Relationship Id="rId4" Type="http://schemas.openxmlformats.org/officeDocument/2006/relationships/image" Target="../media/image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A47A63F-9D06-479D-A04D-717692D4326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C51F70DC-6EDE-457C-B55A-39AC7DE41A3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87C06C4-C5A6-48FB-97F5-B20A44F857E9}" type="datetimeFigureOut">
              <a:rPr lang="en-US" smtClean="0"/>
              <a:t>11/28/2022</a:t>
            </a:fld>
            <a:endParaRPr lang="en-US"/>
          </a:p>
        </p:txBody>
      </p:sp>
      <p:sp>
        <p:nvSpPr>
          <p:cNvPr id="4" name="Footer Placeholder 3">
            <a:extLst>
              <a:ext uri="{FF2B5EF4-FFF2-40B4-BE49-F238E27FC236}">
                <a16:creationId xmlns:a16="http://schemas.microsoft.com/office/drawing/2014/main" id="{146987CF-42F5-4BB0-AD0D-1D64C359446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2368FB4-296C-4F8C-BFA3-D7C3AD617B6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F555657-0A12-495F-9FFA-D8F7554E7C39}" type="slidenum">
              <a:rPr lang="en-US" smtClean="0"/>
              <a:t>‹#›</a:t>
            </a:fld>
            <a:endParaRPr lang="en-US"/>
          </a:p>
        </p:txBody>
      </p:sp>
    </p:spTree>
    <p:extLst>
      <p:ext uri="{BB962C8B-B14F-4D97-AF65-F5344CB8AC3E}">
        <p14:creationId xmlns:p14="http://schemas.microsoft.com/office/powerpoint/2010/main" val="17664322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F2B2CC-0155-4E5E-A890-531D58ADF5B2}" type="datetimeFigureOut">
              <a:rPr lang="en-US" smtClean="0"/>
              <a:t>11/28/2022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780FBB-F712-42E7-8C2F-226D98798B3F}" type="slidenum">
              <a:rPr lang="en-US" smtClean="0"/>
              <a:t>‹#›</a:t>
            </a:fld>
            <a:endParaRPr lang="en-US"/>
          </a:p>
        </p:txBody>
      </p:sp>
    </p:spTree>
    <p:extLst>
      <p:ext uri="{BB962C8B-B14F-4D97-AF65-F5344CB8AC3E}">
        <p14:creationId xmlns:p14="http://schemas.microsoft.com/office/powerpoint/2010/main" val="25671535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1" i="0" u="none" strike="noStrike" baseline="0">
                <a:latin typeface="TimesNewRoman,Bold"/>
              </a:rPr>
              <a:t>Case I: Only exempted goods/services were being manufactured or provided: Rule 6(2)</a:t>
            </a:r>
          </a:p>
          <a:p>
            <a:pPr algn="l"/>
            <a:r>
              <a:rPr lang="en-US" sz="1800" b="1" i="0" u="none" strike="noStrike" baseline="0">
                <a:latin typeface="TimesNewRoman,Bold"/>
              </a:rPr>
              <a:t>of CENVAT Credit Rules did not allow an</a:t>
            </a:r>
            <a:r>
              <a:rPr lang="en-US" sz="1800" b="0" i="0" u="none" strike="noStrike" baseline="0">
                <a:latin typeface="TimesNewRoman"/>
              </a:rPr>
              <a:t>y credit in the CENVAT register if only</a:t>
            </a:r>
          </a:p>
          <a:p>
            <a:pPr algn="l"/>
            <a:r>
              <a:rPr lang="en-US" sz="1800" b="0" i="0" u="none" strike="noStrike" baseline="0">
                <a:latin typeface="TimesNewRoman"/>
              </a:rPr>
              <a:t>exempted goods were being manufactured. No credit can flow from return in relation to inputs</a:t>
            </a:r>
          </a:p>
          <a:p>
            <a:pPr algn="l"/>
            <a:r>
              <a:rPr lang="en-US" sz="1800" b="0" i="0" u="none" strike="noStrike" baseline="0">
                <a:latin typeface="TimesNewRoman"/>
              </a:rPr>
              <a:t>in such cases. The entry in table 5(a) therefore should be NIL. The apportionment of credit on</a:t>
            </a:r>
          </a:p>
          <a:p>
            <a:pPr algn="l"/>
            <a:r>
              <a:rPr lang="en-US" sz="1800" b="0" i="0" u="none" strike="noStrike" baseline="0">
                <a:latin typeface="TimesNewRoman"/>
              </a:rPr>
              <a:t>inputs and complete reversal thereof under rule 6 of CENVAT Credit Rules took place at the</a:t>
            </a:r>
          </a:p>
          <a:p>
            <a:pPr algn="l"/>
            <a:r>
              <a:rPr lang="en-US" sz="1800" b="0" i="0" u="none" strike="noStrike" baseline="0">
                <a:latin typeface="TimesNewRoman"/>
              </a:rPr>
              <a:t>time of removal of goods. Therefore, in such cases only credit of inputs and inputs contained</a:t>
            </a:r>
          </a:p>
          <a:p>
            <a:pPr algn="l"/>
            <a:r>
              <a:rPr lang="en-US" sz="1800" b="0" i="0" u="none" strike="noStrike" baseline="0">
                <a:latin typeface="TimesNewRoman"/>
              </a:rPr>
              <a:t>in semi-finished which existed in stock on the day of the transition and for which conditions</a:t>
            </a:r>
          </a:p>
          <a:p>
            <a:pPr algn="l"/>
            <a:r>
              <a:rPr lang="en-US" sz="1800" b="0" i="0" u="none" strike="noStrike" baseline="0">
                <a:latin typeface="TimesNewRoman"/>
              </a:rPr>
              <a:t>prescribed in cl (</a:t>
            </a:r>
            <a:r>
              <a:rPr lang="en-US" sz="1800" b="0" i="0" u="none" strike="noStrike" baseline="0" err="1">
                <a:latin typeface="TimesNewRoman"/>
              </a:rPr>
              <a:t>i</a:t>
            </a:r>
            <a:r>
              <a:rPr lang="en-US" sz="1800" b="0" i="0" u="none" strike="noStrike" baseline="0">
                <a:latin typeface="TimesNewRoman"/>
              </a:rPr>
              <a:t>) to (v) of section 140(3) are satisfied would be available. Where the stock</a:t>
            </a:r>
          </a:p>
          <a:p>
            <a:pPr algn="l"/>
            <a:r>
              <a:rPr lang="en-US" sz="1800" b="0" i="0" u="none" strike="noStrike" baseline="0">
                <a:latin typeface="TimesNewRoman"/>
              </a:rPr>
              <a:t>shown is very high, verification using VAT return or any other collateral document where</a:t>
            </a:r>
          </a:p>
          <a:p>
            <a:pPr algn="l"/>
            <a:r>
              <a:rPr lang="en-US" sz="1800" b="0" i="0" u="none" strike="noStrike" baseline="0">
                <a:latin typeface="TimesNewRoman"/>
              </a:rPr>
              <a:t>stocks are declared can be done.</a:t>
            </a:r>
          </a:p>
          <a:p>
            <a:pPr algn="l"/>
            <a:endParaRPr lang="en-US" sz="1800" b="1" i="0" u="none" strike="noStrike" baseline="0">
              <a:latin typeface="TimesNewRoman,Bold"/>
            </a:endParaRPr>
          </a:p>
          <a:p>
            <a:pPr algn="l"/>
            <a:r>
              <a:rPr lang="en-US" sz="1800" b="1" i="0" u="none" strike="noStrike" baseline="0">
                <a:latin typeface="TimesNewRoman,Bold"/>
              </a:rPr>
              <a:t>Case II</a:t>
            </a:r>
            <a:r>
              <a:rPr lang="en-US" sz="1800" b="0" i="0" u="none" strike="noStrike" baseline="0">
                <a:latin typeface="TimesNewRoman"/>
              </a:rPr>
              <a:t>: </a:t>
            </a:r>
            <a:r>
              <a:rPr lang="en-US" sz="1800" b="1" i="0" u="none" strike="noStrike" baseline="0">
                <a:latin typeface="TimesNewRoman,Bold"/>
              </a:rPr>
              <a:t>Exempted and non-exempted goods/services were being manufactured or</a:t>
            </a:r>
          </a:p>
          <a:p>
            <a:pPr algn="l"/>
            <a:r>
              <a:rPr lang="en-US" sz="1800" b="1" i="0" u="none" strike="noStrike" baseline="0">
                <a:latin typeface="TimesNewRoman,Bold"/>
              </a:rPr>
              <a:t>provided</a:t>
            </a:r>
            <a:r>
              <a:rPr lang="en-US" sz="1800" b="0" i="0" u="none" strike="noStrike" baseline="0">
                <a:latin typeface="TimesNewRoman"/>
              </a:rPr>
              <a:t>: Rule 6(3) of the CENVAT Credit Rules provided the procedure for</a:t>
            </a:r>
          </a:p>
          <a:p>
            <a:pPr algn="l"/>
            <a:r>
              <a:rPr lang="en-US" sz="1800" b="0" i="0" u="none" strike="noStrike" baseline="0">
                <a:latin typeface="TimesNewRoman"/>
              </a:rPr>
              <a:t>apportionment of credit relating to taxable goods/services and reversal of credit relating to</a:t>
            </a:r>
          </a:p>
          <a:p>
            <a:pPr algn="l"/>
            <a:r>
              <a:rPr lang="en-US" sz="1800" b="0" i="0" u="none" strike="noStrike" baseline="0">
                <a:latin typeface="TimesNewRoman"/>
              </a:rPr>
              <a:t>exempted goods/services. Credit in table 5(a) would flow from the return in such cases. It</a:t>
            </a:r>
          </a:p>
          <a:p>
            <a:pPr algn="l"/>
            <a:r>
              <a:rPr lang="en-US" sz="1800" b="0" i="0" u="none" strike="noStrike" baseline="0">
                <a:latin typeface="TimesNewRoman"/>
              </a:rPr>
              <a:t>should be checked that the return reflects credit after application of rule 6(3) of CENVAT</a:t>
            </a:r>
          </a:p>
          <a:p>
            <a:pPr algn="l"/>
            <a:r>
              <a:rPr lang="en-US" sz="1800" b="0" i="0" u="none" strike="noStrike" baseline="0">
                <a:latin typeface="TimesNewRoman"/>
              </a:rPr>
              <a:t>Credit Rules. The reversal in terms of rule 6(3) was required to be done at the time of removal</a:t>
            </a:r>
          </a:p>
          <a:p>
            <a:pPr algn="l"/>
            <a:r>
              <a:rPr lang="en-US" sz="1800" b="0" i="0" u="none" strike="noStrike" baseline="0">
                <a:latin typeface="TimesNewRoman"/>
              </a:rPr>
              <a:t>of finished goods. Therefore some credit in Table 7A can arise for such inputs which were in</a:t>
            </a:r>
          </a:p>
          <a:p>
            <a:pPr algn="l"/>
            <a:r>
              <a:rPr lang="en-US" sz="1800" b="0" i="0" u="none" strike="noStrike" baseline="0">
                <a:latin typeface="TimesNewRoman"/>
              </a:rPr>
              <a:t>stock and which not attributed till the date of the transition to either exempted goods or nonexempted</a:t>
            </a:r>
          </a:p>
          <a:p>
            <a:pPr algn="l"/>
            <a:r>
              <a:rPr lang="en-US" sz="1800" b="0" i="0" u="none" strike="noStrike" baseline="0">
                <a:latin typeface="TimesNewRoman"/>
              </a:rPr>
              <a:t>goods. To avail credit on such inputs, other conditions prescribed in cl (</a:t>
            </a:r>
            <a:r>
              <a:rPr lang="en-US" sz="1800" b="0" i="0" u="none" strike="noStrike" baseline="0" err="1">
                <a:latin typeface="TimesNewRoman"/>
              </a:rPr>
              <a:t>i</a:t>
            </a:r>
            <a:r>
              <a:rPr lang="en-US" sz="1800" b="0" i="0" u="none" strike="noStrike" baseline="0">
                <a:latin typeface="TimesNewRoman"/>
              </a:rPr>
              <a:t>) to (v) of</a:t>
            </a:r>
          </a:p>
          <a:p>
            <a:pPr algn="l"/>
            <a:r>
              <a:rPr lang="en-US" sz="1800" b="0" i="0" u="none" strike="noStrike" baseline="0">
                <a:latin typeface="TimesNewRoman"/>
              </a:rPr>
              <a:t>section 140(3) are required to be satisfied. Where the stock shown is very high, verification</a:t>
            </a:r>
          </a:p>
          <a:p>
            <a:pPr algn="l"/>
            <a:r>
              <a:rPr lang="en-US" sz="1800" b="0" i="0" u="none" strike="noStrike" baseline="0">
                <a:latin typeface="TimesNewRoman"/>
              </a:rPr>
              <a:t>using VAT return or any other collateral document, where stocks were declared, can be done.</a:t>
            </a:r>
            <a:endParaRPr lang="en-IN"/>
          </a:p>
        </p:txBody>
      </p:sp>
      <p:sp>
        <p:nvSpPr>
          <p:cNvPr id="4" name="Slide Number Placeholder 3"/>
          <p:cNvSpPr>
            <a:spLocks noGrp="1"/>
          </p:cNvSpPr>
          <p:nvPr>
            <p:ph type="sldNum" sz="quarter" idx="5"/>
          </p:nvPr>
        </p:nvSpPr>
        <p:spPr/>
        <p:txBody>
          <a:bodyPr/>
          <a:lstStyle/>
          <a:p>
            <a:fld id="{E2780FBB-F712-42E7-8C2F-226D98798B3F}" type="slidenum">
              <a:rPr lang="en-US" smtClean="0"/>
              <a:t>12</a:t>
            </a:fld>
            <a:endParaRPr lang="en-US"/>
          </a:p>
        </p:txBody>
      </p:sp>
    </p:spTree>
    <p:extLst>
      <p:ext uri="{BB962C8B-B14F-4D97-AF65-F5344CB8AC3E}">
        <p14:creationId xmlns:p14="http://schemas.microsoft.com/office/powerpoint/2010/main" val="42350487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fld id="{5A069CB8-F204-4D06-B913-C5A26A89888A}" type="datetimeFigureOut">
              <a:rPr lang="en-US" dirty="0"/>
              <a:t>11/28/2022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24475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0B6E300-0A13-4A81-945A-7333C271A069}" type="datetimeFigureOut">
              <a:rPr lang="en-US" dirty="0"/>
              <a:t>11/28/2022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37810194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4671962-1EA4-46E7-BCB0-F36CE46D1A59}" type="datetimeFigureOut">
              <a:rPr lang="en-US" dirty="0"/>
              <a:t>11/28/2022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42762354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B3FB0C32-F044-4939-92E4-8BA39B7A391A}"/>
              </a:ext>
              <a:ext uri="{C183D7F6-B498-43B3-948B-1728B52AA6E4}">
                <adec:decorative xmlns:adec="http://schemas.microsoft.com/office/drawing/2017/decorative" val="1"/>
              </a:ext>
            </a:extLst>
          </p:cNvPr>
          <p:cNvSpPr/>
          <p:nvPr userDrawn="1"/>
        </p:nvSpPr>
        <p:spPr>
          <a:xfrm>
            <a:off x="3050" y="-663"/>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584BE8A-3E34-4967-9E7C-13EC8F6A990A}"/>
              </a:ext>
              <a:ext uri="{C183D7F6-B498-43B3-948B-1728B52AA6E4}">
                <adec:decorative xmlns:adec="http://schemas.microsoft.com/office/drawing/2017/decorative" val="1"/>
              </a:ext>
            </a:extLst>
          </p:cNvPr>
          <p:cNvSpPr/>
          <p:nvPr userDrawn="1"/>
        </p:nvSpPr>
        <p:spPr>
          <a:xfrm>
            <a:off x="3050" y="-663"/>
            <a:ext cx="12188952" cy="6858000"/>
          </a:xfrm>
          <a:prstGeom prst="rect">
            <a:avLst/>
          </a:prstGeom>
          <a:gradFill flip="none" rotWithShape="1">
            <a:gsLst>
              <a:gs pos="0">
                <a:schemeClr val="accent2">
                  <a:alpha val="60000"/>
                </a:schemeClr>
              </a:gs>
              <a:gs pos="100000">
                <a:schemeClr val="accent1">
                  <a:alpha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9BFF676-EC35-4FFD-8894-CA4F2830700A}"/>
              </a:ext>
              <a:ext uri="{C183D7F6-B498-43B3-948B-1728B52AA6E4}">
                <adec:decorative xmlns:adec="http://schemas.microsoft.com/office/drawing/2017/decorative" val="1"/>
              </a:ext>
            </a:extLst>
          </p:cNvPr>
          <p:cNvSpPr/>
          <p:nvPr userDrawn="1"/>
        </p:nvSpPr>
        <p:spPr>
          <a:xfrm>
            <a:off x="3050" y="0"/>
            <a:ext cx="12188952" cy="6858000"/>
          </a:xfrm>
          <a:prstGeom prst="rect">
            <a:avLst/>
          </a:prstGeom>
          <a:solidFill>
            <a:schemeClr val="bg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32DA1557-E095-4C82-B659-3AF550080BB1}"/>
              </a:ext>
              <a:ext uri="{C183D7F6-B498-43B3-948B-1728B52AA6E4}">
                <adec:decorative xmlns:adec="http://schemas.microsoft.com/office/drawing/2017/decorative" val="1"/>
              </a:ext>
            </a:extLst>
          </p:cNvPr>
          <p:cNvSpPr/>
          <p:nvPr userDrawn="1"/>
        </p:nvSpPr>
        <p:spPr>
          <a:xfrm rot="16200000">
            <a:off x="2746250" y="-663"/>
            <a:ext cx="6857999" cy="6857998"/>
          </a:xfrm>
          <a:prstGeom prst="ellipse">
            <a:avLst/>
          </a:prstGeom>
          <a:gradFill>
            <a:gsLst>
              <a:gs pos="0">
                <a:schemeClr val="accent1">
                  <a:lumMod val="20000"/>
                  <a:lumOff val="80000"/>
                  <a:alpha val="40000"/>
                </a:schemeClr>
              </a:gs>
              <a:gs pos="100000">
                <a:schemeClr val="accent1">
                  <a:alpha val="40000"/>
                </a:schemeClr>
              </a:gs>
            </a:gsLst>
            <a:lin ang="2700000" scaled="1"/>
          </a:gradFill>
          <a:ln>
            <a:noFill/>
          </a:ln>
          <a:effectLst>
            <a:softEdge rad="520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9F34E5EF-94D7-4AE0-BDD1-81A3ECDE614C}"/>
              </a:ext>
              <a:ext uri="{C183D7F6-B498-43B3-948B-1728B52AA6E4}">
                <adec:decorative xmlns:adec="http://schemas.microsoft.com/office/drawing/2017/decorative" val="1"/>
              </a:ext>
            </a:extLst>
          </p:cNvPr>
          <p:cNvSpPr/>
          <p:nvPr userDrawn="1"/>
        </p:nvSpPr>
        <p:spPr>
          <a:xfrm rot="16200000">
            <a:off x="77040" y="1193411"/>
            <a:ext cx="5589934" cy="5737916"/>
          </a:xfrm>
          <a:prstGeom prst="ellipse">
            <a:avLst/>
          </a:prstGeom>
          <a:gradFill>
            <a:gsLst>
              <a:gs pos="0">
                <a:schemeClr val="accent1">
                  <a:alpha val="40000"/>
                </a:schemeClr>
              </a:gs>
              <a:gs pos="100000">
                <a:schemeClr val="accent5">
                  <a:alpha val="20000"/>
                </a:schemeClr>
              </a:gs>
            </a:gsLst>
            <a:lin ang="2700000" scaled="1"/>
          </a:gradFill>
          <a:ln>
            <a:noFill/>
          </a:ln>
          <a:effectLst>
            <a:softEdge rad="952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D829E57E-3199-4AAA-B2D5-F93264FDA0B5}"/>
              </a:ext>
              <a:ext uri="{C183D7F6-B498-43B3-948B-1728B52AA6E4}">
                <adec:decorative xmlns:adec="http://schemas.microsoft.com/office/drawing/2017/decorative" val="1"/>
              </a:ext>
            </a:extLst>
          </p:cNvPr>
          <p:cNvSpPr/>
          <p:nvPr userDrawn="1"/>
        </p:nvSpPr>
        <p:spPr>
          <a:xfrm rot="16200000">
            <a:off x="6442672" y="193606"/>
            <a:ext cx="5760743" cy="5737917"/>
          </a:xfrm>
          <a:prstGeom prst="ellipse">
            <a:avLst/>
          </a:prstGeom>
          <a:gradFill>
            <a:gsLst>
              <a:gs pos="0">
                <a:schemeClr val="accent1">
                  <a:alpha val="20000"/>
                </a:schemeClr>
              </a:gs>
              <a:gs pos="100000">
                <a:schemeClr val="accent5">
                  <a:alpha val="40000"/>
                </a:schemeClr>
              </a:gs>
            </a:gsLst>
            <a:lin ang="2700000" scaled="1"/>
          </a:gradFill>
          <a:ln>
            <a:noFill/>
          </a:ln>
          <a:effectLst>
            <a:softEdge rad="1003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descr="Tag=CustomerPhoto&#10;Crop=1&#10;Align=N/A">
            <a:extLst>
              <a:ext uri="{FF2B5EF4-FFF2-40B4-BE49-F238E27FC236}">
                <a16:creationId xmlns:a16="http://schemas.microsoft.com/office/drawing/2014/main" id="{8A791822-0971-4E61-A5E4-9AAD258F58E3}"/>
              </a:ext>
            </a:extLst>
          </p:cNvPr>
          <p:cNvPicPr>
            <a:picLocks/>
          </p:cNvPicPr>
          <p:nvPr userDrawn="1"/>
        </p:nvPicPr>
        <p:blipFill>
          <a:blip r:embed="rId2">
            <a:alphaModFix amt="20000"/>
            <a:extLst>
              <a:ext uri="{28A0092B-C50C-407E-A947-70E740481C1C}">
                <a14:useLocalDpi xmlns:a14="http://schemas.microsoft.com/office/drawing/2010/main" val="0"/>
              </a:ext>
            </a:extLst>
          </a:blip>
          <a:stretch>
            <a:fillRect/>
          </a:stretch>
        </p:blipFill>
        <p:spPr>
          <a:xfrm>
            <a:off x="3048" y="-663"/>
            <a:ext cx="12188952" cy="6858000"/>
          </a:xfrm>
          <a:prstGeom prst="rect">
            <a:avLst/>
          </a:prstGeom>
        </p:spPr>
      </p:pic>
      <p:sp>
        <p:nvSpPr>
          <p:cNvPr id="18" name="Title 1">
            <a:extLst>
              <a:ext uri="{FF2B5EF4-FFF2-40B4-BE49-F238E27FC236}">
                <a16:creationId xmlns:a16="http://schemas.microsoft.com/office/drawing/2014/main" id="{B86D7D99-F789-4EDA-861D-B6B994F05F1D}"/>
              </a:ext>
            </a:extLst>
          </p:cNvPr>
          <p:cNvSpPr>
            <a:spLocks noGrp="1"/>
          </p:cNvSpPr>
          <p:nvPr>
            <p:ph type="ctrTitle"/>
          </p:nvPr>
        </p:nvSpPr>
        <p:spPr>
          <a:xfrm>
            <a:off x="1527050" y="1121700"/>
            <a:ext cx="9144000" cy="2387600"/>
          </a:xfrm>
        </p:spPr>
        <p:txBody>
          <a:bodyPr/>
          <a:lstStyle>
            <a:lvl1pPr algn="ctr">
              <a:defRPr>
                <a:solidFill>
                  <a:schemeClr val="bg1"/>
                </a:solidFill>
              </a:defRPr>
            </a:lvl1pPr>
          </a:lstStyle>
          <a:p>
            <a:r>
              <a:rPr lang="en-US">
                <a:solidFill>
                  <a:srgbClr val="FFFFFF"/>
                </a:solidFill>
                <a:effectLst>
                  <a:outerShdw blurRad="38100" dist="38100" dir="2700000" algn="tl">
                    <a:srgbClr val="000000">
                      <a:alpha val="43137"/>
                    </a:srgbClr>
                  </a:outerShdw>
                </a:effectLst>
                <a:ea typeface="Cambria" panose="02040503050406030204" pitchFamily="18" charset="0"/>
                <a:cs typeface="Sabon Next LT" panose="020B0502040204020203" pitchFamily="2" charset="0"/>
              </a:rPr>
              <a:t>Click to edit Master title style</a:t>
            </a:r>
          </a:p>
        </p:txBody>
      </p:sp>
      <p:sp>
        <p:nvSpPr>
          <p:cNvPr id="20" name="Text Placeholder 12">
            <a:extLst>
              <a:ext uri="{FF2B5EF4-FFF2-40B4-BE49-F238E27FC236}">
                <a16:creationId xmlns:a16="http://schemas.microsoft.com/office/drawing/2014/main" id="{2B39487B-EA73-4D7B-93AA-D63B49F4DA7F}"/>
              </a:ext>
            </a:extLst>
          </p:cNvPr>
          <p:cNvSpPr>
            <a:spLocks noGrp="1"/>
          </p:cNvSpPr>
          <p:nvPr>
            <p:ph type="body" sz="quarter" idx="15"/>
          </p:nvPr>
        </p:nvSpPr>
        <p:spPr>
          <a:xfrm>
            <a:off x="1527050" y="3600450"/>
            <a:ext cx="9144000" cy="2451100"/>
          </a:xfrm>
        </p:spPr>
        <p:txBody>
          <a:bodyPr>
            <a:normAutofit/>
          </a:bodyPr>
          <a:lstStyle>
            <a:lvl1pPr marL="0" indent="0" algn="ctr">
              <a:buNone/>
              <a:defRPr sz="2800">
                <a:solidFill>
                  <a:schemeClr val="bg1"/>
                </a:solidFill>
                <a:effectLst/>
                <a:latin typeface="+mn-lt"/>
              </a:defRPr>
            </a:lvl1pPr>
          </a:lstStyle>
          <a:p>
            <a:pPr lvl="0"/>
            <a:r>
              <a:rPr lang="en-US"/>
              <a:t>Click to edit Master text styles</a:t>
            </a:r>
          </a:p>
        </p:txBody>
      </p:sp>
    </p:spTree>
    <p:extLst>
      <p:ext uri="{BB962C8B-B14F-4D97-AF65-F5344CB8AC3E}">
        <p14:creationId xmlns:p14="http://schemas.microsoft.com/office/powerpoint/2010/main" val="8780699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losin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0022B425-A1C3-4DFE-BF49-1B9F96D46B2A}"/>
              </a:ext>
            </a:extLst>
          </p:cNvPr>
          <p:cNvSpPr>
            <a:spLocks noGrp="1"/>
          </p:cNvSpPr>
          <p:nvPr>
            <p:ph type="title"/>
          </p:nvPr>
        </p:nvSpPr>
        <p:spPr>
          <a:xfrm>
            <a:off x="841248" y="3893769"/>
            <a:ext cx="5992550" cy="2319306"/>
          </a:xfrm>
        </p:spPr>
        <p:txBody>
          <a:bodyPr anchor="t">
            <a:normAutofit/>
          </a:bodyPr>
          <a:lstStyle/>
          <a:p>
            <a:r>
              <a:rPr lang="en-US" sz="4400">
                <a:gradFill flip="none" rotWithShape="1">
                  <a:gsLst>
                    <a:gs pos="0">
                      <a:schemeClr val="accent5">
                        <a:alpha val="70000"/>
                      </a:schemeClr>
                    </a:gs>
                    <a:gs pos="100000">
                      <a:schemeClr val="accent1">
                        <a:alpha val="70000"/>
                      </a:schemeClr>
                    </a:gs>
                  </a:gsLst>
                  <a:lin ang="0" scaled="1"/>
                  <a:tileRect/>
                </a:gradFill>
              </a:rPr>
              <a:t>Click to edit Master title style</a:t>
            </a:r>
          </a:p>
        </p:txBody>
      </p:sp>
      <p:sp>
        <p:nvSpPr>
          <p:cNvPr id="14" name="Picture Placeholder 13">
            <a:extLst>
              <a:ext uri="{FF2B5EF4-FFF2-40B4-BE49-F238E27FC236}">
                <a16:creationId xmlns:a16="http://schemas.microsoft.com/office/drawing/2014/main" id="{2AEC60F9-EA79-4A18-B040-024AFB62FD5E}"/>
              </a:ext>
            </a:extLst>
          </p:cNvPr>
          <p:cNvSpPr>
            <a:spLocks noGrp="1"/>
          </p:cNvSpPr>
          <p:nvPr>
            <p:ph type="pic" sz="quarter" idx="13"/>
          </p:nvPr>
        </p:nvSpPr>
        <p:spPr>
          <a:xfrm>
            <a:off x="493776" y="484632"/>
            <a:ext cx="11210544" cy="3191256"/>
          </a:xfrm>
          <a:solidFill>
            <a:schemeClr val="accent6"/>
          </a:solidFill>
        </p:spPr>
        <p:txBody>
          <a:bodyPr/>
          <a:lstStyle/>
          <a:p>
            <a:r>
              <a:rPr lang="en-US"/>
              <a:t>Click icon to add picture</a:t>
            </a:r>
          </a:p>
        </p:txBody>
      </p:sp>
      <p:sp>
        <p:nvSpPr>
          <p:cNvPr id="9" name="Content Placeholder 2">
            <a:extLst>
              <a:ext uri="{FF2B5EF4-FFF2-40B4-BE49-F238E27FC236}">
                <a16:creationId xmlns:a16="http://schemas.microsoft.com/office/drawing/2014/main" id="{83B88B7B-A749-40EA-A140-38D1E04EFF4F}"/>
              </a:ext>
            </a:extLst>
          </p:cNvPr>
          <p:cNvSpPr>
            <a:spLocks noGrp="1"/>
          </p:cNvSpPr>
          <p:nvPr>
            <p:ph idx="1"/>
          </p:nvPr>
        </p:nvSpPr>
        <p:spPr>
          <a:xfrm>
            <a:off x="6979133" y="3893770"/>
            <a:ext cx="4377714" cy="2319306"/>
          </a:xfrm>
        </p:spPr>
        <p:txBody>
          <a:bodyPr anchor="t">
            <a:normAutofit/>
          </a:bodyPr>
          <a:lstStyle>
            <a:lvl1pPr marL="0" indent="0">
              <a:buNone/>
              <a:defRPr sz="2800"/>
            </a:lvl1pPr>
          </a:lstStyle>
          <a:p>
            <a:pPr marL="228600" lvl="0" indent="-228600"/>
            <a:r>
              <a:rPr lang="en-US" sz="1800">
                <a:solidFill>
                  <a:schemeClr val="tx2">
                    <a:alpha val="60000"/>
                  </a:schemeClr>
                </a:solidFill>
              </a:rPr>
              <a:t>Click to edit Master text styles</a:t>
            </a:r>
          </a:p>
        </p:txBody>
      </p:sp>
      <p:sp>
        <p:nvSpPr>
          <p:cNvPr id="2" name="Date Placeholder 1">
            <a:extLst>
              <a:ext uri="{FF2B5EF4-FFF2-40B4-BE49-F238E27FC236}">
                <a16:creationId xmlns:a16="http://schemas.microsoft.com/office/drawing/2014/main" id="{118B9F00-8450-475B-B155-993BAF212AF6}"/>
              </a:ext>
            </a:extLst>
          </p:cNvPr>
          <p:cNvSpPr>
            <a:spLocks noGrp="1"/>
          </p:cNvSpPr>
          <p:nvPr>
            <p:ph type="dt" sz="half" idx="10"/>
          </p:nvPr>
        </p:nvSpPr>
        <p:spPr>
          <a:xfrm>
            <a:off x="838200" y="6418489"/>
            <a:ext cx="2743200" cy="365125"/>
          </a:xfrm>
        </p:spPr>
        <p:txBody>
          <a:bodyPr/>
          <a:lstStyle/>
          <a:p>
            <a:fld id="{1D5B8121-5168-4780-AD11-130FBBC5CA99}" type="datetime8">
              <a:rPr lang="en-US" smtClean="0"/>
              <a:t>11/28/2022 9:56 PM</a:t>
            </a:fld>
            <a:endParaRPr lang="en-US"/>
          </a:p>
        </p:txBody>
      </p:sp>
      <p:sp>
        <p:nvSpPr>
          <p:cNvPr id="3" name="Footer Placeholder 2">
            <a:extLst>
              <a:ext uri="{FF2B5EF4-FFF2-40B4-BE49-F238E27FC236}">
                <a16:creationId xmlns:a16="http://schemas.microsoft.com/office/drawing/2014/main" id="{5C0FDDA3-8E6F-42F7-BFBE-7FA9C647CA4E}"/>
              </a:ext>
            </a:extLst>
          </p:cNvPr>
          <p:cNvSpPr>
            <a:spLocks noGrp="1"/>
          </p:cNvSpPr>
          <p:nvPr>
            <p:ph type="ftr" sz="quarter" idx="11"/>
          </p:nvPr>
        </p:nvSpPr>
        <p:spPr/>
        <p:txBody>
          <a:bodyPr/>
          <a:lstStyle/>
          <a:p>
            <a:r>
              <a:rPr lang="en-US"/>
              <a:t>Narayanwal, SGST, Maharashtra</a:t>
            </a:r>
          </a:p>
        </p:txBody>
      </p:sp>
      <p:sp>
        <p:nvSpPr>
          <p:cNvPr id="4" name="Slide Number Placeholder 3">
            <a:extLst>
              <a:ext uri="{FF2B5EF4-FFF2-40B4-BE49-F238E27FC236}">
                <a16:creationId xmlns:a16="http://schemas.microsoft.com/office/drawing/2014/main" id="{B6C8E678-81B8-4356-9624-A0B999536312}"/>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3138299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30BB376-B19C-488D-ABEB-03C7E6E9E3E0}" type="datetimeFigureOut">
              <a:rPr lang="en-US" dirty="0"/>
              <a:t>11/28/2022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9637A9-119A-49DA-BD12-AAC58B377D80}" type="slidenum">
              <a:rPr lang="en-US" dirty="0"/>
              <a:t>‹#›</a:t>
            </a:fld>
            <a:endParaRPr lang="en-US"/>
          </a:p>
        </p:txBody>
      </p:sp>
    </p:spTree>
    <p:extLst>
      <p:ext uri="{BB962C8B-B14F-4D97-AF65-F5344CB8AC3E}">
        <p14:creationId xmlns:p14="http://schemas.microsoft.com/office/powerpoint/2010/main" val="32605062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6F077B-A50F-4D64-8574-E2D6A98A5553}" type="datetimeFigureOut">
              <a:rPr lang="en-US" dirty="0"/>
              <a:t>11/28/2022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41188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p>
        </p:txBody>
      </p:sp>
      <p:sp>
        <p:nvSpPr>
          <p:cNvPr id="3" name="Content Placeholder 2"/>
          <p:cNvSpPr>
            <a:spLocks noGrp="1"/>
          </p:cNvSpPr>
          <p:nvPr>
            <p:ph sz="half" idx="1"/>
          </p:nvPr>
        </p:nvSpPr>
        <p:spPr>
          <a:xfrm>
            <a:off x="1097278"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D9E2A62-1983-43A1-A163-D8AA46534C80}" type="datetimeFigureOut">
              <a:rPr lang="en-US" dirty="0"/>
              <a:t>11/28/2022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41301053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98F3E3B-34E3-4345-B2A1-994B83598A9C}" type="datetimeFigureOut">
              <a:rPr lang="en-US" dirty="0"/>
              <a:t>11/28/2022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13042680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D816C96-82A1-4D77-8ADA-627AC6FE3D65}" type="datetimeFigureOut">
              <a:rPr lang="en-US" dirty="0"/>
              <a:t>11/28/2022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9614674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1D102C1E-28F2-47E9-802D-339E64E2F920}" type="datetimeFigureOut">
              <a:rPr lang="en-US" dirty="0"/>
              <a:t>11/28/2022</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a:p>
        </p:txBody>
      </p:sp>
    </p:spTree>
    <p:extLst>
      <p:ext uri="{BB962C8B-B14F-4D97-AF65-F5344CB8AC3E}">
        <p14:creationId xmlns:p14="http://schemas.microsoft.com/office/powerpoint/2010/main" val="41590684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24271A48-F18A-45B3-BC05-1E27DA3F88AF}" type="datetimeFigureOut">
              <a:rPr lang="en-US" dirty="0"/>
              <a:t>11/28/2022</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a:p>
        </p:txBody>
      </p:sp>
    </p:spTree>
    <p:extLst>
      <p:ext uri="{BB962C8B-B14F-4D97-AF65-F5344CB8AC3E}">
        <p14:creationId xmlns:p14="http://schemas.microsoft.com/office/powerpoint/2010/main" val="26162270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a:t>Click to edit Master title style</a:t>
            </a:r>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5B747F8-9654-4282-85D2-65F41AAE7A75}" type="datetimeFigureOut">
              <a:rPr lang="en-US" dirty="0"/>
              <a:t>11/28/2022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17720036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5DC5B261-8843-42D1-AAFC-05E20E2D9B97}" type="datetimeFigureOut">
              <a:rPr lang="en-US" dirty="0"/>
              <a:t>11/28/2022</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dirty="0"/>
              <a:pPr/>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184026"/>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 id="2147483788" r:id="rId12"/>
    <p:sldLayoutId id="2147483789" r:id="rId13"/>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21.wmf"/><Relationship Id="rId5" Type="http://schemas.openxmlformats.org/officeDocument/2006/relationships/oleObject" Target="../embeddings/oleObject7.bin"/><Relationship Id="rId4" Type="http://schemas.openxmlformats.org/officeDocument/2006/relationships/image" Target="../media/image23.svg"/></Relationships>
</file>

<file path=ppt/slides/_rels/slide1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mahagst.gov.in/sites/default/files/Internal%20Circular%2023A%20of%202018%2001-09-2018.pdf" TargetMode="External"/><Relationship Id="rId2" Type="http://schemas.openxmlformats.org/officeDocument/2006/relationships/hyperlink" Target="https://mahagst.gov.in/sites/default/files/01%20A%20of%202018.pdf" TargetMode="External"/><Relationship Id="rId1" Type="http://schemas.openxmlformats.org/officeDocument/2006/relationships/slideLayout" Target="../slideLayouts/slideLayout2.xml"/><Relationship Id="rId4" Type="http://schemas.openxmlformats.org/officeDocument/2006/relationships/hyperlink" Target="https://mahagst.gov.in/sites/default/files/35%20A%20of%202019.pdf"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6.wmf"/><Relationship Id="rId13" Type="http://schemas.openxmlformats.org/officeDocument/2006/relationships/oleObject" Target="../embeddings/oleObject6.bin"/><Relationship Id="rId3" Type="http://schemas.openxmlformats.org/officeDocument/2006/relationships/oleObject" Target="../embeddings/oleObject1.bin"/><Relationship Id="rId7" Type="http://schemas.openxmlformats.org/officeDocument/2006/relationships/oleObject" Target="../embeddings/oleObject3.bin"/><Relationship Id="rId12" Type="http://schemas.openxmlformats.org/officeDocument/2006/relationships/image" Target="../media/image8.e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5.wmf"/><Relationship Id="rId11" Type="http://schemas.openxmlformats.org/officeDocument/2006/relationships/oleObject" Target="../embeddings/oleObject5.bin"/><Relationship Id="rId5" Type="http://schemas.openxmlformats.org/officeDocument/2006/relationships/oleObject" Target="../embeddings/oleObject2.bin"/><Relationship Id="rId10" Type="http://schemas.openxmlformats.org/officeDocument/2006/relationships/image" Target="../media/image7.wmf"/><Relationship Id="rId4" Type="http://schemas.openxmlformats.org/officeDocument/2006/relationships/image" Target="../media/image4.wmf"/><Relationship Id="rId9" Type="http://schemas.openxmlformats.org/officeDocument/2006/relationships/oleObject" Target="../embeddings/oleObject4.bin"/><Relationship Id="rId14" Type="http://schemas.openxmlformats.org/officeDocument/2006/relationships/image" Target="../media/image9.wmf"/></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22">
            <a:extLst>
              <a:ext uri="{FF2B5EF4-FFF2-40B4-BE49-F238E27FC236}">
                <a16:creationId xmlns:a16="http://schemas.microsoft.com/office/drawing/2014/main" id="{21D53CA0-FDE7-4B62-AE74-A671E6B82D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a:extLst>
              <a:ext uri="{FF2B5EF4-FFF2-40B4-BE49-F238E27FC236}">
                <a16:creationId xmlns:a16="http://schemas.microsoft.com/office/drawing/2014/main" id="{06FA22A8-DAD2-4DBF-BCF6-AA00E9D836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7" name="Straight Connector 26">
            <a:extLst>
              <a:ext uri="{FF2B5EF4-FFF2-40B4-BE49-F238E27FC236}">
                <a16:creationId xmlns:a16="http://schemas.microsoft.com/office/drawing/2014/main" id="{38CF2381-9166-48DC-8859-93B6A58939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8" name="Picture 6" descr="Angled shot of pen on a graph">
            <a:extLst>
              <a:ext uri="{FF2B5EF4-FFF2-40B4-BE49-F238E27FC236}">
                <a16:creationId xmlns:a16="http://schemas.microsoft.com/office/drawing/2014/main" id="{AF4C1181-09B4-25F6-E041-A46EEEE6D450}"/>
              </a:ext>
            </a:extLst>
          </p:cNvPr>
          <p:cNvPicPr>
            <a:picLocks noChangeAspect="1"/>
          </p:cNvPicPr>
          <p:nvPr/>
        </p:nvPicPr>
        <p:blipFill rotWithShape="1">
          <a:blip r:embed="rId2">
            <a:duotone>
              <a:schemeClr val="bg2">
                <a:shade val="45000"/>
                <a:satMod val="135000"/>
              </a:schemeClr>
              <a:prstClr val="white"/>
            </a:duotone>
            <a:alphaModFix amt="35000"/>
          </a:blip>
          <a:srcRect t="8600" b="7130"/>
          <a:stretch/>
        </p:blipFill>
        <p:spPr>
          <a:xfrm>
            <a:off x="20" y="10"/>
            <a:ext cx="12191980" cy="6857990"/>
          </a:xfrm>
          <a:prstGeom prst="rect">
            <a:avLst/>
          </a:prstGeom>
        </p:spPr>
      </p:pic>
      <p:sp>
        <p:nvSpPr>
          <p:cNvPr id="4" name="Title 3">
            <a:extLst>
              <a:ext uri="{FF2B5EF4-FFF2-40B4-BE49-F238E27FC236}">
                <a16:creationId xmlns:a16="http://schemas.microsoft.com/office/drawing/2014/main" id="{2E9A7C78-91FD-4B88-953D-5A4363761BD1}"/>
              </a:ext>
            </a:extLst>
          </p:cNvPr>
          <p:cNvSpPr>
            <a:spLocks noGrp="1"/>
          </p:cNvSpPr>
          <p:nvPr>
            <p:ph type="ctrTitle"/>
          </p:nvPr>
        </p:nvSpPr>
        <p:spPr>
          <a:xfrm>
            <a:off x="1097280" y="758952"/>
            <a:ext cx="10058400" cy="3566160"/>
          </a:xfrm>
        </p:spPr>
        <p:txBody>
          <a:bodyPr vert="horz" lIns="91440" tIns="45720" rIns="91440" bIns="45720" rtlCol="0" anchor="b" anchorCtr="0">
            <a:normAutofit/>
          </a:bodyPr>
          <a:lstStyle/>
          <a:p>
            <a:pPr algn="l"/>
            <a:r>
              <a:rPr lang="en-US" sz="8000">
                <a:solidFill>
                  <a:schemeClr val="tx1">
                    <a:lumMod val="85000"/>
                    <a:lumOff val="15000"/>
                  </a:schemeClr>
                </a:solidFill>
              </a:rPr>
              <a:t>Guidelines for verifying the Transitional Credit</a:t>
            </a:r>
          </a:p>
        </p:txBody>
      </p:sp>
      <p:sp>
        <p:nvSpPr>
          <p:cNvPr id="5" name="Subtitle 4">
            <a:extLst>
              <a:ext uri="{FF2B5EF4-FFF2-40B4-BE49-F238E27FC236}">
                <a16:creationId xmlns:a16="http://schemas.microsoft.com/office/drawing/2014/main" id="{AD04BED3-CF2E-4CAD-8CE8-ED3ED12AEBD6}"/>
              </a:ext>
            </a:extLst>
          </p:cNvPr>
          <p:cNvSpPr>
            <a:spLocks noGrp="1"/>
          </p:cNvSpPr>
          <p:nvPr>
            <p:ph type="body" sz="quarter" idx="15"/>
          </p:nvPr>
        </p:nvSpPr>
        <p:spPr>
          <a:xfrm>
            <a:off x="1100051" y="4455621"/>
            <a:ext cx="10058400" cy="1143000"/>
          </a:xfrm>
        </p:spPr>
        <p:txBody>
          <a:bodyPr vert="horz" lIns="91440" tIns="45720" rIns="91440" bIns="45720" rtlCol="0">
            <a:normAutofit/>
          </a:bodyPr>
          <a:lstStyle/>
          <a:p>
            <a:pPr algn="l"/>
            <a:r>
              <a:rPr lang="en-US" sz="2400" cap="all" spc="200">
                <a:solidFill>
                  <a:schemeClr val="tx1">
                    <a:lumMod val="85000"/>
                    <a:lumOff val="15000"/>
                  </a:schemeClr>
                </a:solidFill>
                <a:latin typeface="+mj-lt"/>
              </a:rPr>
              <a:t>Narayanwal, MGSTD</a:t>
            </a:r>
          </a:p>
        </p:txBody>
      </p:sp>
      <p:cxnSp>
        <p:nvCxnSpPr>
          <p:cNvPr id="29" name="Straight Connector 28">
            <a:extLst>
              <a:ext uri="{FF2B5EF4-FFF2-40B4-BE49-F238E27FC236}">
                <a16:creationId xmlns:a16="http://schemas.microsoft.com/office/drawing/2014/main" id="{72592478-32DC-44B2-ABDD-EBEB9D0B912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FD4FE8F0-C229-4917-A71C-E5F2CFE1D0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a:extLst>
              <a:ext uri="{FF2B5EF4-FFF2-40B4-BE49-F238E27FC236}">
                <a16:creationId xmlns:a16="http://schemas.microsoft.com/office/drawing/2014/main" id="{64640A8E-A5F8-4E2C-9ACF-D39888714C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703580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4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C659FE-BB3E-78A3-947A-880AE00BA185}"/>
              </a:ext>
            </a:extLst>
          </p:cNvPr>
          <p:cNvSpPr>
            <a:spLocks noGrp="1"/>
          </p:cNvSpPr>
          <p:nvPr>
            <p:ph type="title"/>
          </p:nvPr>
        </p:nvSpPr>
        <p:spPr>
          <a:xfrm>
            <a:off x="685978" y="168854"/>
            <a:ext cx="10744021" cy="1011217"/>
          </a:xfrm>
        </p:spPr>
        <p:txBody>
          <a:bodyPr>
            <a:normAutofit/>
          </a:bodyPr>
          <a:lstStyle/>
          <a:p>
            <a:r>
              <a:rPr lang="en-IN"/>
              <a:t>Co-ordination </a:t>
            </a:r>
          </a:p>
        </p:txBody>
      </p:sp>
      <p:sp>
        <p:nvSpPr>
          <p:cNvPr id="3" name="Content Placeholder 2">
            <a:extLst>
              <a:ext uri="{FF2B5EF4-FFF2-40B4-BE49-F238E27FC236}">
                <a16:creationId xmlns:a16="http://schemas.microsoft.com/office/drawing/2014/main" id="{35B18880-30CE-153A-E371-1B971FA48A4C}"/>
              </a:ext>
            </a:extLst>
          </p:cNvPr>
          <p:cNvSpPr>
            <a:spLocks noGrp="1"/>
          </p:cNvSpPr>
          <p:nvPr>
            <p:ph idx="1"/>
          </p:nvPr>
        </p:nvSpPr>
        <p:spPr>
          <a:xfrm>
            <a:off x="691033" y="1637869"/>
            <a:ext cx="7896403" cy="4470675"/>
          </a:xfrm>
        </p:spPr>
        <p:txBody>
          <a:bodyPr vert="horz" lIns="91440" tIns="45720" rIns="91440" bIns="45720" rtlCol="0" anchor="t">
            <a:normAutofit/>
          </a:bodyPr>
          <a:lstStyle/>
          <a:p>
            <a:pPr algn="just"/>
            <a:r>
              <a:rPr lang="en-IN" sz="3200"/>
              <a:t>Appointment of Nodal Officers in field formations. Maharashtra SGST Nodal officers (34) appointed across the State.</a:t>
            </a:r>
            <a:endParaRPr lang="en-US" sz="3200">
              <a:cs typeface="Calibri Light"/>
            </a:endParaRPr>
          </a:p>
          <a:p>
            <a:pPr algn="just"/>
            <a:r>
              <a:rPr lang="en-IN" sz="3200"/>
              <a:t>Ensure verification reports/comments are timely sent.</a:t>
            </a:r>
            <a:endParaRPr lang="en-IN" sz="3200">
              <a:cs typeface="Calibri Light" panose="020F0302020204030204"/>
            </a:endParaRPr>
          </a:p>
          <a:p>
            <a:pPr algn="just"/>
            <a:r>
              <a:rPr lang="en-IN" sz="3200"/>
              <a:t>Monitor progress as per timelines as per Hon SC order.</a:t>
            </a:r>
            <a:endParaRPr lang="en-IN" sz="3200">
              <a:cs typeface="Calibri Light" panose="020F0302020204030204"/>
            </a:endParaRPr>
          </a:p>
          <a:p>
            <a:pPr algn="just"/>
            <a:r>
              <a:rPr lang="en-IN" sz="3200"/>
              <a:t>Physical communication with DIN (</a:t>
            </a:r>
            <a:r>
              <a:rPr lang="en-US" sz="3200"/>
              <a:t>CBIC Circular 122/41/2019-GST dt 5.11.2019)</a:t>
            </a:r>
            <a:endParaRPr lang="en-IN" sz="3200">
              <a:cs typeface="Calibri Light" panose="020F0302020204030204"/>
            </a:endParaRPr>
          </a:p>
        </p:txBody>
      </p:sp>
      <p:sp>
        <p:nvSpPr>
          <p:cNvPr id="4" name="Date Placeholder 3">
            <a:extLst>
              <a:ext uri="{FF2B5EF4-FFF2-40B4-BE49-F238E27FC236}">
                <a16:creationId xmlns:a16="http://schemas.microsoft.com/office/drawing/2014/main" id="{DB12C1BD-D4DB-EEFD-E70A-4B01774AC970}"/>
              </a:ext>
            </a:extLst>
          </p:cNvPr>
          <p:cNvSpPr>
            <a:spLocks noGrp="1"/>
          </p:cNvSpPr>
          <p:nvPr>
            <p:ph type="dt" sz="half" idx="10"/>
          </p:nvPr>
        </p:nvSpPr>
        <p:spPr/>
        <p:txBody>
          <a:bodyPr>
            <a:normAutofit/>
          </a:bodyPr>
          <a:lstStyle/>
          <a:p>
            <a:pPr>
              <a:lnSpc>
                <a:spcPct val="90000"/>
              </a:lnSpc>
              <a:spcAft>
                <a:spcPts val="600"/>
              </a:spcAft>
            </a:pPr>
            <a:fld id="{090517A3-8E3E-4DD0-B083-304615ADE19A}" type="datetime8">
              <a:rPr lang="en-US" smtClean="0"/>
              <a:pPr>
                <a:lnSpc>
                  <a:spcPct val="90000"/>
                </a:lnSpc>
                <a:spcAft>
                  <a:spcPts val="600"/>
                </a:spcAft>
              </a:pPr>
              <a:t>11/28/2022 9:56 PM</a:t>
            </a:fld>
            <a:endParaRPr lang="en-US"/>
          </a:p>
        </p:txBody>
      </p:sp>
      <p:sp>
        <p:nvSpPr>
          <p:cNvPr id="5" name="Footer Placeholder 4">
            <a:extLst>
              <a:ext uri="{FF2B5EF4-FFF2-40B4-BE49-F238E27FC236}">
                <a16:creationId xmlns:a16="http://schemas.microsoft.com/office/drawing/2014/main" id="{7201BFD5-99A1-2E4E-51A5-5A81588A5274}"/>
              </a:ext>
            </a:extLst>
          </p:cNvPr>
          <p:cNvSpPr>
            <a:spLocks noGrp="1"/>
          </p:cNvSpPr>
          <p:nvPr>
            <p:ph type="ftr" sz="quarter" idx="11"/>
          </p:nvPr>
        </p:nvSpPr>
        <p:spPr/>
        <p:txBody>
          <a:bodyPr>
            <a:normAutofit/>
          </a:bodyPr>
          <a:lstStyle/>
          <a:p>
            <a:pPr>
              <a:lnSpc>
                <a:spcPct val="90000"/>
              </a:lnSpc>
              <a:spcAft>
                <a:spcPts val="600"/>
              </a:spcAft>
            </a:pPr>
            <a:r>
              <a:rPr lang="en-US"/>
              <a:t>Narayanwal, SGST, Maharashtra</a:t>
            </a:r>
          </a:p>
        </p:txBody>
      </p:sp>
      <p:sp>
        <p:nvSpPr>
          <p:cNvPr id="6" name="Slide Number Placeholder 5">
            <a:extLst>
              <a:ext uri="{FF2B5EF4-FFF2-40B4-BE49-F238E27FC236}">
                <a16:creationId xmlns:a16="http://schemas.microsoft.com/office/drawing/2014/main" id="{6F1FC9C1-B3E5-C1B6-FB36-59690ECB7FEA}"/>
              </a:ext>
            </a:extLst>
          </p:cNvPr>
          <p:cNvSpPr>
            <a:spLocks noGrp="1"/>
          </p:cNvSpPr>
          <p:nvPr>
            <p:ph type="sldNum" sz="quarter" idx="12"/>
          </p:nvPr>
        </p:nvSpPr>
        <p:spPr/>
        <p:txBody>
          <a:bodyPr>
            <a:normAutofit/>
          </a:bodyPr>
          <a:lstStyle/>
          <a:p>
            <a:pPr>
              <a:lnSpc>
                <a:spcPct val="90000"/>
              </a:lnSpc>
              <a:spcAft>
                <a:spcPts val="600"/>
              </a:spcAft>
            </a:pPr>
            <a:fld id="{28844951-7827-47D4-8276-7DDE1FA7D85A}" type="slidenum">
              <a:rPr lang="en-US" sz="9500" smtClean="0"/>
              <a:pPr>
                <a:lnSpc>
                  <a:spcPct val="90000"/>
                </a:lnSpc>
                <a:spcAft>
                  <a:spcPts val="600"/>
                </a:spcAft>
              </a:pPr>
              <a:t>10</a:t>
            </a:fld>
            <a:endParaRPr lang="en-US" sz="9500"/>
          </a:p>
        </p:txBody>
      </p:sp>
      <p:pic>
        <p:nvPicPr>
          <p:cNvPr id="10" name="Graphic 9" descr="Chevron Arrows">
            <a:extLst>
              <a:ext uri="{FF2B5EF4-FFF2-40B4-BE49-F238E27FC236}">
                <a16:creationId xmlns:a16="http://schemas.microsoft.com/office/drawing/2014/main" id="{EBCF9528-2FA7-A907-CC73-78D3FA40EA4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702234" y="2910773"/>
            <a:ext cx="2708201" cy="2708201"/>
          </a:xfrm>
          <a:prstGeom prst="rect">
            <a:avLst/>
          </a:prstGeom>
        </p:spPr>
      </p:pic>
      <p:graphicFrame>
        <p:nvGraphicFramePr>
          <p:cNvPr id="7" name="Object 6">
            <a:extLst>
              <a:ext uri="{FF2B5EF4-FFF2-40B4-BE49-F238E27FC236}">
                <a16:creationId xmlns:a16="http://schemas.microsoft.com/office/drawing/2014/main" id="{779E98E1-5B7E-4003-A55F-5D1C2A607BA9}"/>
              </a:ext>
            </a:extLst>
          </p:cNvPr>
          <p:cNvGraphicFramePr>
            <a:graphicFrameLocks noChangeAspect="1"/>
          </p:cNvGraphicFramePr>
          <p:nvPr>
            <p:extLst>
              <p:ext uri="{D42A27DB-BD31-4B8C-83A1-F6EECF244321}">
                <p14:modId xmlns:p14="http://schemas.microsoft.com/office/powerpoint/2010/main" val="2950490944"/>
              </p:ext>
            </p:extLst>
          </p:nvPr>
        </p:nvGraphicFramePr>
        <p:xfrm>
          <a:off x="9526936" y="1698727"/>
          <a:ext cx="914400" cy="771525"/>
        </p:xfrm>
        <a:graphic>
          <a:graphicData uri="http://schemas.openxmlformats.org/presentationml/2006/ole">
            <mc:AlternateContent xmlns:mc="http://schemas.openxmlformats.org/markup-compatibility/2006">
              <mc:Choice xmlns:v="urn:schemas-microsoft-com:vml" Requires="v">
                <p:oleObj spid="_x0000_s26625" name="Acrobat Document" showAsIcon="1" r:id="rId5" imgW="914400" imgH="771480" progId="AcroExch.Document.DC">
                  <p:embed/>
                </p:oleObj>
              </mc:Choice>
              <mc:Fallback>
                <p:oleObj name="Acrobat Document" showAsIcon="1" r:id="rId5" imgW="914400" imgH="771480" progId="AcroExch.Document.DC">
                  <p:embed/>
                  <p:pic>
                    <p:nvPicPr>
                      <p:cNvPr id="7" name="Object 6">
                        <a:extLst>
                          <a:ext uri="{FF2B5EF4-FFF2-40B4-BE49-F238E27FC236}">
                            <a16:creationId xmlns:a16="http://schemas.microsoft.com/office/drawing/2014/main" id="{779E98E1-5B7E-4003-A55F-5D1C2A607BA9}"/>
                          </a:ext>
                        </a:extLst>
                      </p:cNvPr>
                      <p:cNvPicPr/>
                      <p:nvPr/>
                    </p:nvPicPr>
                    <p:blipFill>
                      <a:blip r:embed="rId6"/>
                      <a:stretch>
                        <a:fillRect/>
                      </a:stretch>
                    </p:blipFill>
                    <p:spPr>
                      <a:xfrm>
                        <a:off x="9526936" y="1698727"/>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20209013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BEBE9-9965-4E31-9FE2-BEFE60056E5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0410684-C87C-438C-996F-770D60668A33}"/>
              </a:ext>
            </a:extLst>
          </p:cNvPr>
          <p:cNvSpPr>
            <a:spLocks noGrp="1"/>
          </p:cNvSpPr>
          <p:nvPr>
            <p:ph idx="1"/>
          </p:nvPr>
        </p:nvSpPr>
        <p:spPr/>
        <p:txBody>
          <a:bodyPr/>
          <a:lstStyle/>
          <a:p>
            <a:endParaRPr lang="en-US"/>
          </a:p>
        </p:txBody>
      </p:sp>
      <p:sp>
        <p:nvSpPr>
          <p:cNvPr id="4" name="Date Placeholder 3">
            <a:extLst>
              <a:ext uri="{FF2B5EF4-FFF2-40B4-BE49-F238E27FC236}">
                <a16:creationId xmlns:a16="http://schemas.microsoft.com/office/drawing/2014/main" id="{0A008F6C-D570-4DF0-B3C7-2F0B1F206F2F}"/>
              </a:ext>
            </a:extLst>
          </p:cNvPr>
          <p:cNvSpPr>
            <a:spLocks noGrp="1"/>
          </p:cNvSpPr>
          <p:nvPr>
            <p:ph type="dt" sz="half" idx="10"/>
          </p:nvPr>
        </p:nvSpPr>
        <p:spPr/>
        <p:txBody>
          <a:bodyPr/>
          <a:lstStyle/>
          <a:p>
            <a:fld id="{090517A3-8E3E-4DD0-B083-304615ADE19A}" type="datetime8">
              <a:rPr lang="en-US" smtClean="0"/>
              <a:t>11/28/2022 9:56 PM</a:t>
            </a:fld>
            <a:endParaRPr lang="en-US"/>
          </a:p>
        </p:txBody>
      </p:sp>
      <p:sp>
        <p:nvSpPr>
          <p:cNvPr id="5" name="Footer Placeholder 4">
            <a:extLst>
              <a:ext uri="{FF2B5EF4-FFF2-40B4-BE49-F238E27FC236}">
                <a16:creationId xmlns:a16="http://schemas.microsoft.com/office/drawing/2014/main" id="{B3A2B00E-BD77-4768-9CF4-26C89716F2CA}"/>
              </a:ext>
            </a:extLst>
          </p:cNvPr>
          <p:cNvSpPr>
            <a:spLocks noGrp="1"/>
          </p:cNvSpPr>
          <p:nvPr>
            <p:ph type="ftr" sz="quarter" idx="11"/>
          </p:nvPr>
        </p:nvSpPr>
        <p:spPr/>
        <p:txBody>
          <a:bodyPr/>
          <a:lstStyle/>
          <a:p>
            <a:r>
              <a:rPr lang="en-US">
                <a:solidFill>
                  <a:srgbClr val="FFFFFF"/>
                </a:solidFill>
              </a:rPr>
              <a:t>Narayanwal, SGST, Maharashtra</a:t>
            </a:r>
          </a:p>
        </p:txBody>
      </p:sp>
      <p:sp>
        <p:nvSpPr>
          <p:cNvPr id="6" name="Slide Number Placeholder 5">
            <a:extLst>
              <a:ext uri="{FF2B5EF4-FFF2-40B4-BE49-F238E27FC236}">
                <a16:creationId xmlns:a16="http://schemas.microsoft.com/office/drawing/2014/main" id="{293C03A4-8243-451D-A2E8-8DB6431B26D2}"/>
              </a:ext>
            </a:extLst>
          </p:cNvPr>
          <p:cNvSpPr>
            <a:spLocks noGrp="1"/>
          </p:cNvSpPr>
          <p:nvPr>
            <p:ph type="sldNum" sz="quarter" idx="12"/>
          </p:nvPr>
        </p:nvSpPr>
        <p:spPr/>
        <p:txBody>
          <a:bodyPr/>
          <a:lstStyle/>
          <a:p>
            <a:fld id="{28844951-7827-47D4-8276-7DDE1FA7D85A}" type="slidenum">
              <a:rPr lang="en-US" smtClean="0"/>
              <a:pPr/>
              <a:t>11</a:t>
            </a:fld>
            <a:endParaRPr lang="en-US"/>
          </a:p>
        </p:txBody>
      </p:sp>
      <p:pic>
        <p:nvPicPr>
          <p:cNvPr id="7" name="Picture 6">
            <a:extLst>
              <a:ext uri="{FF2B5EF4-FFF2-40B4-BE49-F238E27FC236}">
                <a16:creationId xmlns:a16="http://schemas.microsoft.com/office/drawing/2014/main" id="{EAD44AE1-F0B3-4B14-AA84-3CE72F43B935}"/>
              </a:ext>
            </a:extLst>
          </p:cNvPr>
          <p:cNvPicPr/>
          <p:nvPr/>
        </p:nvPicPr>
        <p:blipFill rotWithShape="1">
          <a:blip r:embed="rId2"/>
          <a:srcRect l="11690" t="25725" r="12384" b="5206"/>
          <a:stretch/>
        </p:blipFill>
        <p:spPr bwMode="auto">
          <a:xfrm>
            <a:off x="0" y="0"/>
            <a:ext cx="12192000" cy="68580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9471383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5F982-7904-414F-721C-2C35515CEB03}"/>
              </a:ext>
            </a:extLst>
          </p:cNvPr>
          <p:cNvSpPr>
            <a:spLocks noGrp="1"/>
          </p:cNvSpPr>
          <p:nvPr>
            <p:ph type="title"/>
          </p:nvPr>
        </p:nvSpPr>
        <p:spPr>
          <a:xfrm>
            <a:off x="657224" y="74703"/>
            <a:ext cx="10772775" cy="830172"/>
          </a:xfrm>
        </p:spPr>
        <p:txBody>
          <a:bodyPr>
            <a:normAutofit fontScale="90000"/>
          </a:bodyPr>
          <a:lstStyle/>
          <a:p>
            <a:r>
              <a:rPr lang="en-IN"/>
              <a:t>CGST Credit verification: Annexure-I …(1/2)</a:t>
            </a:r>
          </a:p>
        </p:txBody>
      </p:sp>
      <p:graphicFrame>
        <p:nvGraphicFramePr>
          <p:cNvPr id="7" name="Table 7">
            <a:extLst>
              <a:ext uri="{FF2B5EF4-FFF2-40B4-BE49-F238E27FC236}">
                <a16:creationId xmlns:a16="http://schemas.microsoft.com/office/drawing/2014/main" id="{013A7315-3162-A7D3-3D7A-390B2B178955}"/>
              </a:ext>
            </a:extLst>
          </p:cNvPr>
          <p:cNvGraphicFramePr>
            <a:graphicFrameLocks noGrp="1"/>
          </p:cNvGraphicFramePr>
          <p:nvPr>
            <p:ph idx="1"/>
            <p:extLst>
              <p:ext uri="{D42A27DB-BD31-4B8C-83A1-F6EECF244321}">
                <p14:modId xmlns:p14="http://schemas.microsoft.com/office/powerpoint/2010/main" val="165999584"/>
              </p:ext>
            </p:extLst>
          </p:nvPr>
        </p:nvGraphicFramePr>
        <p:xfrm>
          <a:off x="501994" y="904875"/>
          <a:ext cx="11188013" cy="5436747"/>
        </p:xfrm>
        <a:graphic>
          <a:graphicData uri="http://schemas.openxmlformats.org/drawingml/2006/table">
            <a:tbl>
              <a:tblPr firstRow="1" bandRow="1">
                <a:tableStyleId>{5C22544A-7EE6-4342-B048-85BDC9FD1C3A}</a:tableStyleId>
              </a:tblPr>
              <a:tblGrid>
                <a:gridCol w="703991">
                  <a:extLst>
                    <a:ext uri="{9D8B030D-6E8A-4147-A177-3AD203B41FA5}">
                      <a16:colId xmlns:a16="http://schemas.microsoft.com/office/drawing/2014/main" val="1037653432"/>
                    </a:ext>
                  </a:extLst>
                </a:gridCol>
                <a:gridCol w="1147471">
                  <a:extLst>
                    <a:ext uri="{9D8B030D-6E8A-4147-A177-3AD203B41FA5}">
                      <a16:colId xmlns:a16="http://schemas.microsoft.com/office/drawing/2014/main" val="1737586324"/>
                    </a:ext>
                  </a:extLst>
                </a:gridCol>
                <a:gridCol w="1366752">
                  <a:extLst>
                    <a:ext uri="{9D8B030D-6E8A-4147-A177-3AD203B41FA5}">
                      <a16:colId xmlns:a16="http://schemas.microsoft.com/office/drawing/2014/main" val="3641180951"/>
                    </a:ext>
                  </a:extLst>
                </a:gridCol>
                <a:gridCol w="3368478">
                  <a:extLst>
                    <a:ext uri="{9D8B030D-6E8A-4147-A177-3AD203B41FA5}">
                      <a16:colId xmlns:a16="http://schemas.microsoft.com/office/drawing/2014/main" val="1712999343"/>
                    </a:ext>
                  </a:extLst>
                </a:gridCol>
                <a:gridCol w="4601321">
                  <a:extLst>
                    <a:ext uri="{9D8B030D-6E8A-4147-A177-3AD203B41FA5}">
                      <a16:colId xmlns:a16="http://schemas.microsoft.com/office/drawing/2014/main" val="1746174517"/>
                    </a:ext>
                  </a:extLst>
                </a:gridCol>
              </a:tblGrid>
              <a:tr h="407547">
                <a:tc>
                  <a:txBody>
                    <a:bodyPr/>
                    <a:lstStyle/>
                    <a:p>
                      <a:pPr algn="ctr"/>
                      <a:r>
                        <a:rPr lang="en-IN" err="1"/>
                        <a:t>Sl</a:t>
                      </a:r>
                      <a:r>
                        <a:rPr lang="en-IN"/>
                        <a:t> No</a:t>
                      </a:r>
                    </a:p>
                  </a:txBody>
                  <a:tcPr/>
                </a:tc>
                <a:tc>
                  <a:txBody>
                    <a:bodyPr/>
                    <a:lstStyle/>
                    <a:p>
                      <a:pPr algn="ctr"/>
                      <a:r>
                        <a:rPr lang="en-IN"/>
                        <a:t>Table/Col</a:t>
                      </a:r>
                    </a:p>
                  </a:txBody>
                  <a:tcPr/>
                </a:tc>
                <a:tc>
                  <a:txBody>
                    <a:bodyPr/>
                    <a:lstStyle/>
                    <a:p>
                      <a:pPr algn="ctr"/>
                      <a:r>
                        <a:rPr lang="en-IN"/>
                        <a:t>Provision</a:t>
                      </a:r>
                    </a:p>
                  </a:txBody>
                  <a:tcPr/>
                </a:tc>
                <a:tc>
                  <a:txBody>
                    <a:bodyPr/>
                    <a:lstStyle/>
                    <a:p>
                      <a:pPr algn="ctr"/>
                      <a:r>
                        <a:rPr lang="en-IN"/>
                        <a:t>Nature</a:t>
                      </a:r>
                    </a:p>
                  </a:txBody>
                  <a:tcPr/>
                </a:tc>
                <a:tc>
                  <a:txBody>
                    <a:bodyPr/>
                    <a:lstStyle/>
                    <a:p>
                      <a:pPr algn="ctr"/>
                      <a:r>
                        <a:rPr lang="en-IN"/>
                        <a:t>Indicative Checks</a:t>
                      </a:r>
                    </a:p>
                  </a:txBody>
                  <a:tcPr/>
                </a:tc>
                <a:extLst>
                  <a:ext uri="{0D108BD9-81ED-4DB2-BD59-A6C34878D82A}">
                    <a16:rowId xmlns:a16="http://schemas.microsoft.com/office/drawing/2014/main" val="360873799"/>
                  </a:ext>
                </a:extLst>
              </a:tr>
              <a:tr h="1004909">
                <a:tc>
                  <a:txBody>
                    <a:bodyPr/>
                    <a:lstStyle/>
                    <a:p>
                      <a:r>
                        <a:rPr lang="en-IN"/>
                        <a:t>1</a:t>
                      </a:r>
                    </a:p>
                  </a:txBody>
                  <a:tcPr/>
                </a:tc>
                <a:tc>
                  <a:txBody>
                    <a:bodyPr/>
                    <a:lstStyle/>
                    <a:p>
                      <a:r>
                        <a:rPr lang="en-IN"/>
                        <a:t>5a/6</a:t>
                      </a:r>
                    </a:p>
                  </a:txBody>
                  <a:tcPr/>
                </a:tc>
                <a:tc>
                  <a:txBody>
                    <a:bodyPr/>
                    <a:lstStyle/>
                    <a:p>
                      <a:r>
                        <a:rPr lang="en-US"/>
                        <a:t>140(1),</a:t>
                      </a:r>
                    </a:p>
                    <a:p>
                      <a:r>
                        <a:rPr lang="en-US"/>
                        <a:t>140(4)(a),</a:t>
                      </a:r>
                    </a:p>
                    <a:p>
                      <a:r>
                        <a:rPr lang="en-US"/>
                        <a:t>140(9)</a:t>
                      </a:r>
                      <a:endParaRPr lang="en-IN"/>
                    </a:p>
                  </a:txBody>
                  <a:tcPr/>
                </a:tc>
                <a:tc>
                  <a:txBody>
                    <a:bodyPr/>
                    <a:lstStyle/>
                    <a:p>
                      <a:pPr algn="just"/>
                      <a:r>
                        <a:rPr lang="en-US"/>
                        <a:t>CENVAT credit carried forward in</a:t>
                      </a:r>
                    </a:p>
                    <a:p>
                      <a:pPr algn="just"/>
                      <a:r>
                        <a:rPr lang="en-US"/>
                        <a:t>the return (ER-1/2/3 or ST-3) by </a:t>
                      </a:r>
                      <a:r>
                        <a:rPr lang="en-US" err="1"/>
                        <a:t>mfrs</a:t>
                      </a:r>
                      <a:r>
                        <a:rPr lang="en-US"/>
                        <a:t> &amp; service providers</a:t>
                      </a:r>
                      <a:endParaRPr lang="en-IN"/>
                    </a:p>
                  </a:txBody>
                  <a:tcPr/>
                </a:tc>
                <a:tc>
                  <a:txBody>
                    <a:bodyPr/>
                    <a:lstStyle/>
                    <a:p>
                      <a:pPr marL="342900" indent="-342900" algn="just">
                        <a:buAutoNum type="arabicPeriod"/>
                      </a:pPr>
                      <a:r>
                        <a:rPr lang="en-IN"/>
                        <a:t>= Closing Bal in last return ER-1/2/3 or ST-3 – EC/SEC/KKC/SBC/CEC.</a:t>
                      </a:r>
                    </a:p>
                    <a:p>
                      <a:pPr marL="342900" indent="-342900" algn="just">
                        <a:buAutoNum type="arabicPeriod"/>
                      </a:pPr>
                      <a:r>
                        <a:rPr lang="en-IN"/>
                        <a:t>Return for Jan’17-June’17 filed,</a:t>
                      </a:r>
                    </a:p>
                    <a:p>
                      <a:pPr marL="342900" indent="-342900" algn="just">
                        <a:buAutoNum type="arabicPeriod"/>
                      </a:pPr>
                      <a:r>
                        <a:rPr lang="en-IN"/>
                        <a:t>Except all Cesses, VAT, PLA balance.</a:t>
                      </a:r>
                    </a:p>
                  </a:txBody>
                  <a:tcPr/>
                </a:tc>
                <a:extLst>
                  <a:ext uri="{0D108BD9-81ED-4DB2-BD59-A6C34878D82A}">
                    <a16:rowId xmlns:a16="http://schemas.microsoft.com/office/drawing/2014/main" val="98315207"/>
                  </a:ext>
                </a:extLst>
              </a:tr>
              <a:tr h="407547">
                <a:tc>
                  <a:txBody>
                    <a:bodyPr/>
                    <a:lstStyle/>
                    <a:p>
                      <a:r>
                        <a:rPr lang="en-IN"/>
                        <a:t>2</a:t>
                      </a:r>
                    </a:p>
                  </a:txBody>
                  <a:tcPr/>
                </a:tc>
                <a:tc>
                  <a:txBody>
                    <a:bodyPr/>
                    <a:lstStyle/>
                    <a:p>
                      <a:r>
                        <a:rPr lang="en-IN"/>
                        <a:t>6a/11</a:t>
                      </a:r>
                    </a:p>
                  </a:txBody>
                  <a:tcPr/>
                </a:tc>
                <a:tc>
                  <a:txBody>
                    <a:bodyPr/>
                    <a:lstStyle/>
                    <a:p>
                      <a:r>
                        <a:rPr lang="en-IN"/>
                        <a:t>140(2)</a:t>
                      </a:r>
                    </a:p>
                  </a:txBody>
                  <a:tcPr/>
                </a:tc>
                <a:tc>
                  <a:txBody>
                    <a:bodyPr/>
                    <a:lstStyle/>
                    <a:p>
                      <a:pPr algn="just"/>
                      <a:r>
                        <a:rPr lang="en-US"/>
                        <a:t>Remaining credit in respect of capital goods which has not been availed through the ER or</a:t>
                      </a:r>
                    </a:p>
                    <a:p>
                      <a:pPr algn="just"/>
                      <a:r>
                        <a:rPr lang="en-US"/>
                        <a:t>ST return.</a:t>
                      </a:r>
                      <a:endParaRPr lang="en-IN"/>
                    </a:p>
                  </a:txBody>
                  <a:tcPr/>
                </a:tc>
                <a:tc>
                  <a:txBody>
                    <a:bodyPr/>
                    <a:lstStyle/>
                    <a:p>
                      <a:pPr algn="just"/>
                      <a:r>
                        <a:rPr lang="en-IN"/>
                        <a:t>No duplicate with table 5a (if second instalment is claimed in 1</a:t>
                      </a:r>
                      <a:r>
                        <a:rPr lang="en-IN" baseline="30000"/>
                        <a:t>st</a:t>
                      </a:r>
                      <a:r>
                        <a:rPr lang="en-IN"/>
                        <a:t> quarter of 2017-18. Only one instalment is allowed and not full credit.</a:t>
                      </a:r>
                    </a:p>
                  </a:txBody>
                  <a:tcPr/>
                </a:tc>
                <a:extLst>
                  <a:ext uri="{0D108BD9-81ED-4DB2-BD59-A6C34878D82A}">
                    <a16:rowId xmlns:a16="http://schemas.microsoft.com/office/drawing/2014/main" val="2583132976"/>
                  </a:ext>
                </a:extLst>
              </a:tr>
              <a:tr h="1306381">
                <a:tc>
                  <a:txBody>
                    <a:bodyPr/>
                    <a:lstStyle/>
                    <a:p>
                      <a:r>
                        <a:rPr lang="en-IN"/>
                        <a:t>3</a:t>
                      </a:r>
                    </a:p>
                  </a:txBody>
                  <a:tcPr/>
                </a:tc>
                <a:tc>
                  <a:txBody>
                    <a:bodyPr/>
                    <a:lstStyle/>
                    <a:p>
                      <a:r>
                        <a:rPr lang="en-IN"/>
                        <a:t>7a/7A/6</a:t>
                      </a:r>
                    </a:p>
                  </a:txBody>
                  <a:tcPr/>
                </a:tc>
                <a:tc>
                  <a:txBody>
                    <a:bodyPr/>
                    <a:lstStyle/>
                    <a:p>
                      <a:r>
                        <a:rPr lang="en-US"/>
                        <a:t>140(3),</a:t>
                      </a:r>
                    </a:p>
                    <a:p>
                      <a:r>
                        <a:rPr lang="en-US"/>
                        <a:t>140(4)(b),</a:t>
                      </a:r>
                    </a:p>
                    <a:p>
                      <a:r>
                        <a:rPr lang="en-US"/>
                        <a:t>140(6) and</a:t>
                      </a:r>
                    </a:p>
                    <a:p>
                      <a:r>
                        <a:rPr lang="en-US"/>
                        <a:t>140(7)</a:t>
                      </a:r>
                      <a:endParaRPr lang="en-IN"/>
                    </a:p>
                  </a:txBody>
                  <a:tcPr/>
                </a:tc>
                <a:tc>
                  <a:txBody>
                    <a:bodyPr/>
                    <a:lstStyle/>
                    <a:p>
                      <a:pPr algn="just"/>
                      <a:r>
                        <a:rPr lang="en-IN"/>
                        <a:t>By new/non-RD of </a:t>
                      </a:r>
                      <a:r>
                        <a:rPr lang="en-US"/>
                        <a:t>of inputs held in stock and inputs contained in semifinished or finished goods held in stock based on invoice / document (incl CTD)</a:t>
                      </a:r>
                      <a:endParaRPr lang="en-IN"/>
                    </a:p>
                  </a:txBody>
                  <a:tcPr/>
                </a:tc>
                <a:tc>
                  <a:txBody>
                    <a:bodyPr/>
                    <a:lstStyle/>
                    <a:p>
                      <a:pPr algn="just"/>
                      <a:r>
                        <a:rPr lang="en-IN"/>
                        <a:t>1. Credit shown by registered </a:t>
                      </a:r>
                      <a:r>
                        <a:rPr lang="en-IN" err="1"/>
                        <a:t>assessee</a:t>
                      </a:r>
                      <a:r>
                        <a:rPr lang="en-IN"/>
                        <a:t> of inputs relating to exempted goods, check whether </a:t>
                      </a:r>
                      <a:r>
                        <a:rPr lang="en-US"/>
                        <a:t>provisions of rule 6 of CENVAT Credit Rules are followed. Refer case I &amp; II </a:t>
                      </a:r>
                    </a:p>
                    <a:p>
                      <a:pPr algn="just"/>
                      <a:r>
                        <a:rPr lang="en-US"/>
                        <a:t>2. CTD issued by </a:t>
                      </a:r>
                      <a:r>
                        <a:rPr lang="en-US" err="1"/>
                        <a:t>mfr</a:t>
                      </a:r>
                      <a:r>
                        <a:rPr lang="en-US"/>
                        <a:t> -21/2017-CE</a:t>
                      </a:r>
                      <a:endParaRPr lang="en-IN"/>
                    </a:p>
                  </a:txBody>
                  <a:tcPr/>
                </a:tc>
                <a:extLst>
                  <a:ext uri="{0D108BD9-81ED-4DB2-BD59-A6C34878D82A}">
                    <a16:rowId xmlns:a16="http://schemas.microsoft.com/office/drawing/2014/main" val="2634324356"/>
                  </a:ext>
                </a:extLst>
              </a:tr>
              <a:tr h="1004909">
                <a:tc>
                  <a:txBody>
                    <a:bodyPr/>
                    <a:lstStyle/>
                    <a:p>
                      <a:endParaRPr lang="en-IN"/>
                    </a:p>
                  </a:txBody>
                  <a:tcPr/>
                </a:tc>
                <a:tc>
                  <a:txBody>
                    <a:bodyPr/>
                    <a:lstStyle/>
                    <a:p>
                      <a:r>
                        <a:rPr lang="en-IN"/>
                        <a:t>7a/7B/6</a:t>
                      </a:r>
                    </a:p>
                  </a:txBody>
                  <a:tcPr/>
                </a:tc>
                <a:tc>
                  <a:txBody>
                    <a:bodyPr/>
                    <a:lstStyle/>
                    <a:p>
                      <a:r>
                        <a:rPr lang="en-IN"/>
                        <a:t>Pro to 140(3) &amp; 117(4)</a:t>
                      </a:r>
                    </a:p>
                  </a:txBody>
                  <a:tcPr/>
                </a:tc>
                <a:tc>
                  <a:txBody>
                    <a:bodyPr/>
                    <a:lstStyle/>
                    <a:p>
                      <a:pPr algn="just"/>
                      <a:r>
                        <a:rPr lang="en-IN"/>
                        <a:t>By new </a:t>
                      </a:r>
                      <a:r>
                        <a:rPr lang="en-US"/>
                        <a:t>who were not </a:t>
                      </a:r>
                      <a:r>
                        <a:rPr lang="en-US" err="1"/>
                        <a:t>mfrs</a:t>
                      </a:r>
                      <a:r>
                        <a:rPr lang="en-US"/>
                        <a:t> or service providers of inputs</a:t>
                      </a:r>
                    </a:p>
                    <a:p>
                      <a:pPr algn="just"/>
                      <a:r>
                        <a:rPr lang="en-US"/>
                        <a:t>Only </a:t>
                      </a:r>
                      <a:r>
                        <a:rPr lang="en-IN"/>
                        <a:t>through TRAN-2.</a:t>
                      </a:r>
                    </a:p>
                  </a:txBody>
                  <a:tcPr/>
                </a:tc>
                <a:tc>
                  <a:txBody>
                    <a:bodyPr/>
                    <a:lstStyle/>
                    <a:p>
                      <a:pPr marL="0" indent="0" algn="just">
                        <a:buNone/>
                      </a:pPr>
                      <a:r>
                        <a:rPr lang="en-IN"/>
                        <a:t>1. For high stock declaration, check other stock documents. Credit of only sold stock is available.</a:t>
                      </a:r>
                    </a:p>
                    <a:p>
                      <a:pPr marL="0" indent="0" algn="just">
                        <a:buNone/>
                      </a:pPr>
                      <a:r>
                        <a:rPr lang="en-IN"/>
                        <a:t>2. No declaration of this stock in other table.</a:t>
                      </a:r>
                    </a:p>
                  </a:txBody>
                  <a:tcPr/>
                </a:tc>
                <a:extLst>
                  <a:ext uri="{0D108BD9-81ED-4DB2-BD59-A6C34878D82A}">
                    <a16:rowId xmlns:a16="http://schemas.microsoft.com/office/drawing/2014/main" val="273956067"/>
                  </a:ext>
                </a:extLst>
              </a:tr>
            </a:tbl>
          </a:graphicData>
        </a:graphic>
      </p:graphicFrame>
      <p:sp>
        <p:nvSpPr>
          <p:cNvPr id="4" name="Date Placeholder 3">
            <a:extLst>
              <a:ext uri="{FF2B5EF4-FFF2-40B4-BE49-F238E27FC236}">
                <a16:creationId xmlns:a16="http://schemas.microsoft.com/office/drawing/2014/main" id="{35469A4F-9532-70D0-5505-1613E4B77DCE}"/>
              </a:ext>
            </a:extLst>
          </p:cNvPr>
          <p:cNvSpPr>
            <a:spLocks noGrp="1"/>
          </p:cNvSpPr>
          <p:nvPr>
            <p:ph type="dt" sz="half" idx="10"/>
          </p:nvPr>
        </p:nvSpPr>
        <p:spPr/>
        <p:txBody>
          <a:bodyPr/>
          <a:lstStyle/>
          <a:p>
            <a:fld id="{090517A3-8E3E-4DD0-B083-304615ADE19A}" type="datetime8">
              <a:rPr lang="en-US" smtClean="0"/>
              <a:t>11/28/2022 9:56 PM</a:t>
            </a:fld>
            <a:endParaRPr lang="en-US"/>
          </a:p>
        </p:txBody>
      </p:sp>
      <p:sp>
        <p:nvSpPr>
          <p:cNvPr id="5" name="Footer Placeholder 4">
            <a:extLst>
              <a:ext uri="{FF2B5EF4-FFF2-40B4-BE49-F238E27FC236}">
                <a16:creationId xmlns:a16="http://schemas.microsoft.com/office/drawing/2014/main" id="{157E7B88-2891-6CF2-9A58-23261072BB13}"/>
              </a:ext>
            </a:extLst>
          </p:cNvPr>
          <p:cNvSpPr>
            <a:spLocks noGrp="1"/>
          </p:cNvSpPr>
          <p:nvPr>
            <p:ph type="ftr" sz="quarter" idx="11"/>
          </p:nvPr>
        </p:nvSpPr>
        <p:spPr/>
        <p:txBody>
          <a:bodyPr/>
          <a:lstStyle/>
          <a:p>
            <a:r>
              <a:rPr lang="en-US">
                <a:solidFill>
                  <a:srgbClr val="FFFFFF"/>
                </a:solidFill>
              </a:rPr>
              <a:t>Narayanwal, SGST, Maharashtra</a:t>
            </a:r>
          </a:p>
        </p:txBody>
      </p:sp>
      <p:sp>
        <p:nvSpPr>
          <p:cNvPr id="6" name="Slide Number Placeholder 5">
            <a:extLst>
              <a:ext uri="{FF2B5EF4-FFF2-40B4-BE49-F238E27FC236}">
                <a16:creationId xmlns:a16="http://schemas.microsoft.com/office/drawing/2014/main" id="{91FF2EB2-D1A4-AEE1-5320-188165BE99E9}"/>
              </a:ext>
            </a:extLst>
          </p:cNvPr>
          <p:cNvSpPr>
            <a:spLocks noGrp="1"/>
          </p:cNvSpPr>
          <p:nvPr>
            <p:ph type="sldNum" sz="quarter" idx="12"/>
          </p:nvPr>
        </p:nvSpPr>
        <p:spPr/>
        <p:txBody>
          <a:bodyPr/>
          <a:lstStyle/>
          <a:p>
            <a:fld id="{28844951-7827-47D4-8276-7DDE1FA7D85A}" type="slidenum">
              <a:rPr lang="en-US" smtClean="0"/>
              <a:pPr/>
              <a:t>12</a:t>
            </a:fld>
            <a:endParaRPr lang="en-US"/>
          </a:p>
        </p:txBody>
      </p:sp>
    </p:spTree>
    <p:extLst>
      <p:ext uri="{BB962C8B-B14F-4D97-AF65-F5344CB8AC3E}">
        <p14:creationId xmlns:p14="http://schemas.microsoft.com/office/powerpoint/2010/main" val="40584449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4733FE-4862-F2AD-C251-2DBCE237597D}"/>
              </a:ext>
            </a:extLst>
          </p:cNvPr>
          <p:cNvSpPr>
            <a:spLocks noGrp="1"/>
          </p:cNvSpPr>
          <p:nvPr>
            <p:ph type="title"/>
          </p:nvPr>
        </p:nvSpPr>
        <p:spPr>
          <a:xfrm>
            <a:off x="709612" y="111648"/>
            <a:ext cx="10772775" cy="735315"/>
          </a:xfrm>
        </p:spPr>
        <p:txBody>
          <a:bodyPr>
            <a:normAutofit fontScale="90000"/>
          </a:bodyPr>
          <a:lstStyle/>
          <a:p>
            <a:r>
              <a:rPr lang="en-IN"/>
              <a:t>CGST Credit verification: Annexure-I …(2/2)</a:t>
            </a:r>
          </a:p>
        </p:txBody>
      </p:sp>
      <p:graphicFrame>
        <p:nvGraphicFramePr>
          <p:cNvPr id="7" name="Table 7">
            <a:extLst>
              <a:ext uri="{FF2B5EF4-FFF2-40B4-BE49-F238E27FC236}">
                <a16:creationId xmlns:a16="http://schemas.microsoft.com/office/drawing/2014/main" id="{27C6B712-ADDD-D819-54EF-A58147FD3427}"/>
              </a:ext>
            </a:extLst>
          </p:cNvPr>
          <p:cNvGraphicFramePr>
            <a:graphicFrameLocks noGrp="1"/>
          </p:cNvGraphicFramePr>
          <p:nvPr>
            <p:ph idx="1"/>
            <p:extLst>
              <p:ext uri="{D42A27DB-BD31-4B8C-83A1-F6EECF244321}">
                <p14:modId xmlns:p14="http://schemas.microsoft.com/office/powerpoint/2010/main" val="2803706352"/>
              </p:ext>
            </p:extLst>
          </p:nvPr>
        </p:nvGraphicFramePr>
        <p:xfrm>
          <a:off x="685800" y="846963"/>
          <a:ext cx="10753725" cy="5992966"/>
        </p:xfrm>
        <a:graphic>
          <a:graphicData uri="http://schemas.openxmlformats.org/drawingml/2006/table">
            <a:tbl>
              <a:tblPr firstRow="1" bandRow="1">
                <a:tableStyleId>{5C22544A-7EE6-4342-B048-85BDC9FD1C3A}</a:tableStyleId>
              </a:tblPr>
              <a:tblGrid>
                <a:gridCol w="685386">
                  <a:extLst>
                    <a:ext uri="{9D8B030D-6E8A-4147-A177-3AD203B41FA5}">
                      <a16:colId xmlns:a16="http://schemas.microsoft.com/office/drawing/2014/main" val="1338255688"/>
                    </a:ext>
                  </a:extLst>
                </a:gridCol>
                <a:gridCol w="1083365">
                  <a:extLst>
                    <a:ext uri="{9D8B030D-6E8A-4147-A177-3AD203B41FA5}">
                      <a16:colId xmlns:a16="http://schemas.microsoft.com/office/drawing/2014/main" val="3800294158"/>
                    </a:ext>
                  </a:extLst>
                </a:gridCol>
                <a:gridCol w="1292087">
                  <a:extLst>
                    <a:ext uri="{9D8B030D-6E8A-4147-A177-3AD203B41FA5}">
                      <a16:colId xmlns:a16="http://schemas.microsoft.com/office/drawing/2014/main" val="3611735437"/>
                    </a:ext>
                  </a:extLst>
                </a:gridCol>
                <a:gridCol w="3220692">
                  <a:extLst>
                    <a:ext uri="{9D8B030D-6E8A-4147-A177-3AD203B41FA5}">
                      <a16:colId xmlns:a16="http://schemas.microsoft.com/office/drawing/2014/main" val="2253957944"/>
                    </a:ext>
                  </a:extLst>
                </a:gridCol>
                <a:gridCol w="4472195">
                  <a:extLst>
                    <a:ext uri="{9D8B030D-6E8A-4147-A177-3AD203B41FA5}">
                      <a16:colId xmlns:a16="http://schemas.microsoft.com/office/drawing/2014/main" val="3430574400"/>
                    </a:ext>
                  </a:extLst>
                </a:gridCol>
              </a:tblGrid>
              <a:tr h="415126">
                <a:tc>
                  <a:txBody>
                    <a:bodyPr/>
                    <a:lstStyle/>
                    <a:p>
                      <a:pPr algn="ctr"/>
                      <a:r>
                        <a:rPr lang="en-IN" err="1"/>
                        <a:t>Sl</a:t>
                      </a:r>
                      <a:r>
                        <a:rPr lang="en-IN"/>
                        <a:t> No</a:t>
                      </a:r>
                    </a:p>
                  </a:txBody>
                  <a:tcPr/>
                </a:tc>
                <a:tc>
                  <a:txBody>
                    <a:bodyPr/>
                    <a:lstStyle/>
                    <a:p>
                      <a:pPr algn="ctr"/>
                      <a:r>
                        <a:rPr lang="en-IN"/>
                        <a:t>Table/Col</a:t>
                      </a:r>
                    </a:p>
                  </a:txBody>
                  <a:tcPr/>
                </a:tc>
                <a:tc>
                  <a:txBody>
                    <a:bodyPr/>
                    <a:lstStyle/>
                    <a:p>
                      <a:pPr algn="ctr"/>
                      <a:r>
                        <a:rPr lang="en-IN"/>
                        <a:t>Provision</a:t>
                      </a:r>
                    </a:p>
                  </a:txBody>
                  <a:tcPr/>
                </a:tc>
                <a:tc>
                  <a:txBody>
                    <a:bodyPr/>
                    <a:lstStyle/>
                    <a:p>
                      <a:pPr algn="ctr"/>
                      <a:r>
                        <a:rPr lang="en-IN"/>
                        <a:t>Nature</a:t>
                      </a:r>
                    </a:p>
                  </a:txBody>
                  <a:tcPr/>
                </a:tc>
                <a:tc>
                  <a:txBody>
                    <a:bodyPr/>
                    <a:lstStyle/>
                    <a:p>
                      <a:pPr algn="ctr"/>
                      <a:r>
                        <a:rPr lang="en-IN"/>
                        <a:t>Indicative Checks</a:t>
                      </a:r>
                    </a:p>
                  </a:txBody>
                  <a:tcPr/>
                </a:tc>
                <a:extLst>
                  <a:ext uri="{0D108BD9-81ED-4DB2-BD59-A6C34878D82A}">
                    <a16:rowId xmlns:a16="http://schemas.microsoft.com/office/drawing/2014/main" val="4093268663"/>
                  </a:ext>
                </a:extLst>
              </a:tr>
              <a:tr h="1480852">
                <a:tc>
                  <a:txBody>
                    <a:bodyPr/>
                    <a:lstStyle/>
                    <a:p>
                      <a:r>
                        <a:rPr lang="en-IN"/>
                        <a:t>4</a:t>
                      </a:r>
                    </a:p>
                  </a:txBody>
                  <a:tcPr/>
                </a:tc>
                <a:tc>
                  <a:txBody>
                    <a:bodyPr/>
                    <a:lstStyle/>
                    <a:p>
                      <a:r>
                        <a:rPr lang="en-IN"/>
                        <a:t>7b/8</a:t>
                      </a:r>
                    </a:p>
                  </a:txBody>
                  <a:tcPr/>
                </a:tc>
                <a:tc>
                  <a:txBody>
                    <a:bodyPr/>
                    <a:lstStyle/>
                    <a:p>
                      <a:r>
                        <a:rPr lang="en-IN"/>
                        <a:t>140(5), (7)</a:t>
                      </a:r>
                    </a:p>
                  </a:txBody>
                  <a:tcPr/>
                </a:tc>
                <a:tc>
                  <a:txBody>
                    <a:bodyPr/>
                    <a:lstStyle/>
                    <a:p>
                      <a:pPr algn="just"/>
                      <a:r>
                        <a:rPr lang="en-US"/>
                        <a:t>inputs or input services which were received after 1.7.2017 but taxes on which were paid under the existing law. Includes ISD. Not applies to Capital goods. </a:t>
                      </a:r>
                      <a:endParaRPr lang="en-IN"/>
                    </a:p>
                  </a:txBody>
                  <a:tcPr/>
                </a:tc>
                <a:tc>
                  <a:txBody>
                    <a:bodyPr/>
                    <a:lstStyle/>
                    <a:p>
                      <a:pPr algn="just"/>
                      <a:r>
                        <a:rPr lang="en-IN"/>
                        <a:t>Duty paying document exists and it is recorded in books of a/c. </a:t>
                      </a:r>
                    </a:p>
                    <a:p>
                      <a:pPr algn="just"/>
                      <a:r>
                        <a:rPr lang="en-IN"/>
                        <a:t>Check transport proof for exorbitant quantity. </a:t>
                      </a:r>
                    </a:p>
                    <a:p>
                      <a:pPr algn="just"/>
                      <a:r>
                        <a:rPr lang="en-IN"/>
                        <a:t>Conditions for availing ISD are satisfied.</a:t>
                      </a:r>
                    </a:p>
                  </a:txBody>
                  <a:tcPr/>
                </a:tc>
                <a:extLst>
                  <a:ext uri="{0D108BD9-81ED-4DB2-BD59-A6C34878D82A}">
                    <a16:rowId xmlns:a16="http://schemas.microsoft.com/office/drawing/2014/main" val="1928215417"/>
                  </a:ext>
                </a:extLst>
              </a:tr>
              <a:tr h="1013791">
                <a:tc>
                  <a:txBody>
                    <a:bodyPr/>
                    <a:lstStyle/>
                    <a:p>
                      <a:r>
                        <a:rPr lang="en-IN"/>
                        <a:t>5</a:t>
                      </a:r>
                    </a:p>
                  </a:txBody>
                  <a:tcPr/>
                </a:tc>
                <a:tc>
                  <a:txBody>
                    <a:bodyPr/>
                    <a:lstStyle/>
                    <a:p>
                      <a:r>
                        <a:rPr lang="en-IN"/>
                        <a:t>8/9</a:t>
                      </a:r>
                    </a:p>
                  </a:txBody>
                  <a:tcPr/>
                </a:tc>
                <a:tc>
                  <a:txBody>
                    <a:bodyPr/>
                    <a:lstStyle/>
                    <a:p>
                      <a:r>
                        <a:rPr lang="en-IN"/>
                        <a:t>140(8)</a:t>
                      </a:r>
                    </a:p>
                  </a:txBody>
                  <a:tcPr/>
                </a:tc>
                <a:tc>
                  <a:txBody>
                    <a:bodyPr/>
                    <a:lstStyle/>
                    <a:p>
                      <a:pPr algn="just"/>
                      <a:r>
                        <a:rPr lang="en-IN"/>
                        <a:t>By centrally registered units. For distribution of credit claimed in Table 5a.</a:t>
                      </a:r>
                    </a:p>
                  </a:txBody>
                  <a:tcPr/>
                </a:tc>
                <a:tc>
                  <a:txBody>
                    <a:bodyPr/>
                    <a:lstStyle/>
                    <a:p>
                      <a:pPr algn="just"/>
                      <a:r>
                        <a:rPr lang="en-US"/>
                        <a:t>Receiving units have not filed TRAN 1 to avail this credit as this would lead to double credit to receiving unit.</a:t>
                      </a:r>
                    </a:p>
                    <a:p>
                      <a:pPr algn="just"/>
                      <a:r>
                        <a:rPr lang="en-US"/>
                        <a:t>Credit in the ledger of the distributing centrally registered unit was reduced by</a:t>
                      </a:r>
                    </a:p>
                    <a:p>
                      <a:pPr algn="just"/>
                      <a:r>
                        <a:rPr lang="en-US"/>
                        <a:t>the amount of credit distributed</a:t>
                      </a:r>
                      <a:endParaRPr lang="en-IN"/>
                    </a:p>
                  </a:txBody>
                  <a:tcPr/>
                </a:tc>
                <a:extLst>
                  <a:ext uri="{0D108BD9-81ED-4DB2-BD59-A6C34878D82A}">
                    <a16:rowId xmlns:a16="http://schemas.microsoft.com/office/drawing/2014/main" val="3534408477"/>
                  </a:ext>
                </a:extLst>
              </a:tr>
              <a:tr h="1421296">
                <a:tc>
                  <a:txBody>
                    <a:bodyPr/>
                    <a:lstStyle/>
                    <a:p>
                      <a:r>
                        <a:rPr lang="en-IN"/>
                        <a:t>6</a:t>
                      </a:r>
                    </a:p>
                  </a:txBody>
                  <a:tcPr/>
                </a:tc>
                <a:tc>
                  <a:txBody>
                    <a:bodyPr/>
                    <a:lstStyle/>
                    <a:p>
                      <a:r>
                        <a:rPr lang="en-IN"/>
                        <a:t>11/7</a:t>
                      </a:r>
                    </a:p>
                  </a:txBody>
                  <a:tcPr/>
                </a:tc>
                <a:tc>
                  <a:txBody>
                    <a:bodyPr/>
                    <a:lstStyle/>
                    <a:p>
                      <a:r>
                        <a:rPr lang="en-IN"/>
                        <a:t>142(11)(c) r/w 118</a:t>
                      </a:r>
                    </a:p>
                  </a:txBody>
                  <a:tcPr/>
                </a:tc>
                <a:tc>
                  <a:txBody>
                    <a:bodyPr/>
                    <a:lstStyle/>
                    <a:p>
                      <a:pPr algn="just"/>
                      <a:r>
                        <a:rPr lang="en-US"/>
                        <a:t>Credit of VAT and Service Tax both were paid, before 1st July 2017, on any supply but the supply is made after 1.7.2017.</a:t>
                      </a:r>
                      <a:endParaRPr lang="en-IN"/>
                    </a:p>
                  </a:txBody>
                  <a:tcPr/>
                </a:tc>
                <a:tc>
                  <a:txBody>
                    <a:bodyPr/>
                    <a:lstStyle/>
                    <a:p>
                      <a:pPr algn="just"/>
                      <a:r>
                        <a:rPr lang="en-US"/>
                        <a:t>Service tax claimed as credit was indeed paid under the existing law and supplies were indeed made after 1.7.2017. </a:t>
                      </a:r>
                    </a:p>
                    <a:p>
                      <a:pPr algn="just"/>
                      <a:r>
                        <a:rPr lang="en-US"/>
                        <a:t>Credit of VAT cannot be taken as CGST credit and vice-versa.</a:t>
                      </a:r>
                      <a:endParaRPr lang="en-IN"/>
                    </a:p>
                  </a:txBody>
                  <a:tcPr/>
                </a:tc>
                <a:extLst>
                  <a:ext uri="{0D108BD9-81ED-4DB2-BD59-A6C34878D82A}">
                    <a16:rowId xmlns:a16="http://schemas.microsoft.com/office/drawing/2014/main" val="3586363145"/>
                  </a:ext>
                </a:extLst>
              </a:tr>
              <a:tr h="415126">
                <a:tc gridSpan="5">
                  <a:txBody>
                    <a:bodyPr/>
                    <a:lstStyle/>
                    <a:p>
                      <a:r>
                        <a:rPr lang="en-US" sz="1800" b="0" i="0" u="none" strike="noStrike" kern="1200" baseline="0">
                          <a:solidFill>
                            <a:schemeClr val="dk1"/>
                          </a:solidFill>
                          <a:latin typeface="+mn-lt"/>
                          <a:ea typeface="+mn-ea"/>
                          <a:cs typeface="+mn-cs"/>
                        </a:rPr>
                        <a:t>Credit which is being claimed through TRAN 1/TRAN-2 is not taken through return in FORM GSTR-3B.</a:t>
                      </a:r>
                    </a:p>
                    <a:p>
                      <a:r>
                        <a:rPr lang="en-US"/>
                        <a:t>Clarifications issued vide circular no. 33/07/2018-GST dated 23.02.2018 regarding disputed/blocked credit.</a:t>
                      </a:r>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1505301195"/>
                  </a:ext>
                </a:extLst>
              </a:tr>
            </a:tbl>
          </a:graphicData>
        </a:graphic>
      </p:graphicFrame>
      <p:sp>
        <p:nvSpPr>
          <p:cNvPr id="4" name="Date Placeholder 3">
            <a:extLst>
              <a:ext uri="{FF2B5EF4-FFF2-40B4-BE49-F238E27FC236}">
                <a16:creationId xmlns:a16="http://schemas.microsoft.com/office/drawing/2014/main" id="{B86850F1-1C24-9B46-B505-30100EC43986}"/>
              </a:ext>
            </a:extLst>
          </p:cNvPr>
          <p:cNvSpPr>
            <a:spLocks noGrp="1"/>
          </p:cNvSpPr>
          <p:nvPr>
            <p:ph type="dt" sz="half" idx="10"/>
          </p:nvPr>
        </p:nvSpPr>
        <p:spPr/>
        <p:txBody>
          <a:bodyPr/>
          <a:lstStyle/>
          <a:p>
            <a:fld id="{090517A3-8E3E-4DD0-B083-304615ADE19A}" type="datetime8">
              <a:rPr lang="en-US" smtClean="0"/>
              <a:t>11/28/2022 9:56 PM</a:t>
            </a:fld>
            <a:endParaRPr lang="en-US"/>
          </a:p>
        </p:txBody>
      </p:sp>
      <p:sp>
        <p:nvSpPr>
          <p:cNvPr id="5" name="Footer Placeholder 4">
            <a:extLst>
              <a:ext uri="{FF2B5EF4-FFF2-40B4-BE49-F238E27FC236}">
                <a16:creationId xmlns:a16="http://schemas.microsoft.com/office/drawing/2014/main" id="{0AA7331D-D316-4D43-D97B-DA0689B124BB}"/>
              </a:ext>
            </a:extLst>
          </p:cNvPr>
          <p:cNvSpPr>
            <a:spLocks noGrp="1"/>
          </p:cNvSpPr>
          <p:nvPr>
            <p:ph type="ftr" sz="quarter" idx="11"/>
          </p:nvPr>
        </p:nvSpPr>
        <p:spPr/>
        <p:txBody>
          <a:bodyPr/>
          <a:lstStyle/>
          <a:p>
            <a:r>
              <a:rPr lang="en-US">
                <a:solidFill>
                  <a:srgbClr val="FFFFFF"/>
                </a:solidFill>
              </a:rPr>
              <a:t>Narayanwal, SGST, Maharashtra</a:t>
            </a:r>
          </a:p>
        </p:txBody>
      </p:sp>
      <p:sp>
        <p:nvSpPr>
          <p:cNvPr id="6" name="Slide Number Placeholder 5">
            <a:extLst>
              <a:ext uri="{FF2B5EF4-FFF2-40B4-BE49-F238E27FC236}">
                <a16:creationId xmlns:a16="http://schemas.microsoft.com/office/drawing/2014/main" id="{F1E6AD8B-D30C-646C-26E5-63F27F9232EA}"/>
              </a:ext>
            </a:extLst>
          </p:cNvPr>
          <p:cNvSpPr>
            <a:spLocks noGrp="1"/>
          </p:cNvSpPr>
          <p:nvPr>
            <p:ph type="sldNum" sz="quarter" idx="12"/>
          </p:nvPr>
        </p:nvSpPr>
        <p:spPr/>
        <p:txBody>
          <a:bodyPr/>
          <a:lstStyle/>
          <a:p>
            <a:fld id="{28844951-7827-47D4-8276-7DDE1FA7D85A}" type="slidenum">
              <a:rPr lang="en-US" smtClean="0"/>
              <a:pPr/>
              <a:t>13</a:t>
            </a:fld>
            <a:endParaRPr lang="en-US"/>
          </a:p>
        </p:txBody>
      </p:sp>
    </p:spTree>
    <p:extLst>
      <p:ext uri="{BB962C8B-B14F-4D97-AF65-F5344CB8AC3E}">
        <p14:creationId xmlns:p14="http://schemas.microsoft.com/office/powerpoint/2010/main" val="38784777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CDBF1-DC6E-4E35-B61A-B0B3B32DF669}"/>
              </a:ext>
            </a:extLst>
          </p:cNvPr>
          <p:cNvSpPr>
            <a:spLocks noGrp="1"/>
          </p:cNvSpPr>
          <p:nvPr>
            <p:ph type="title"/>
          </p:nvPr>
        </p:nvSpPr>
        <p:spPr>
          <a:xfrm>
            <a:off x="657606" y="74703"/>
            <a:ext cx="10772775" cy="569874"/>
          </a:xfrm>
        </p:spPr>
        <p:txBody>
          <a:bodyPr>
            <a:normAutofit fontScale="90000"/>
          </a:bodyPr>
          <a:lstStyle/>
          <a:p>
            <a:r>
              <a:rPr lang="en-US"/>
              <a:t>SGST TRAN credit verification … 1/5</a:t>
            </a:r>
          </a:p>
        </p:txBody>
      </p:sp>
      <p:graphicFrame>
        <p:nvGraphicFramePr>
          <p:cNvPr id="8" name="Content Placeholder 7">
            <a:extLst>
              <a:ext uri="{FF2B5EF4-FFF2-40B4-BE49-F238E27FC236}">
                <a16:creationId xmlns:a16="http://schemas.microsoft.com/office/drawing/2014/main" id="{AFA60EA8-0641-4708-B341-735411382AF8}"/>
              </a:ext>
            </a:extLst>
          </p:cNvPr>
          <p:cNvGraphicFramePr>
            <a:graphicFrameLocks noGrp="1"/>
          </p:cNvGraphicFramePr>
          <p:nvPr>
            <p:ph idx="1"/>
            <p:extLst>
              <p:ext uri="{D42A27DB-BD31-4B8C-83A1-F6EECF244321}">
                <p14:modId xmlns:p14="http://schemas.microsoft.com/office/powerpoint/2010/main" val="3637958469"/>
              </p:ext>
            </p:extLst>
          </p:nvPr>
        </p:nvGraphicFramePr>
        <p:xfrm>
          <a:off x="330679" y="646981"/>
          <a:ext cx="11621973" cy="6204358"/>
        </p:xfrm>
        <a:graphic>
          <a:graphicData uri="http://schemas.openxmlformats.org/drawingml/2006/table">
            <a:tbl>
              <a:tblPr firstRow="1" firstCol="1" bandRow="1">
                <a:tableStyleId>{5C22544A-7EE6-4342-B048-85BDC9FD1C3A}</a:tableStyleId>
              </a:tblPr>
              <a:tblGrid>
                <a:gridCol w="952721">
                  <a:extLst>
                    <a:ext uri="{9D8B030D-6E8A-4147-A177-3AD203B41FA5}">
                      <a16:colId xmlns:a16="http://schemas.microsoft.com/office/drawing/2014/main" val="2524438371"/>
                    </a:ext>
                  </a:extLst>
                </a:gridCol>
                <a:gridCol w="7276819">
                  <a:extLst>
                    <a:ext uri="{9D8B030D-6E8A-4147-A177-3AD203B41FA5}">
                      <a16:colId xmlns:a16="http://schemas.microsoft.com/office/drawing/2014/main" val="1394285193"/>
                    </a:ext>
                  </a:extLst>
                </a:gridCol>
                <a:gridCol w="3392433">
                  <a:extLst>
                    <a:ext uri="{9D8B030D-6E8A-4147-A177-3AD203B41FA5}">
                      <a16:colId xmlns:a16="http://schemas.microsoft.com/office/drawing/2014/main" val="834147676"/>
                    </a:ext>
                  </a:extLst>
                </a:gridCol>
              </a:tblGrid>
              <a:tr h="556673">
                <a:tc>
                  <a:txBody>
                    <a:bodyPr/>
                    <a:lstStyle/>
                    <a:p>
                      <a:pPr marL="0" marR="0" algn="ctr">
                        <a:lnSpc>
                          <a:spcPct val="115000"/>
                        </a:lnSpc>
                        <a:spcBef>
                          <a:spcPts val="0"/>
                        </a:spcBef>
                        <a:spcAft>
                          <a:spcPts val="1000"/>
                        </a:spcAft>
                      </a:pPr>
                      <a:r>
                        <a:rPr lang="en-IN" sz="1600">
                          <a:effectLst/>
                        </a:rPr>
                        <a:t>TRAN-1 Table</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8177" marR="58177" marT="0" marB="0" anchor="ctr"/>
                </a:tc>
                <a:tc>
                  <a:txBody>
                    <a:bodyPr/>
                    <a:lstStyle/>
                    <a:p>
                      <a:pPr marL="0" marR="0" algn="ctr">
                        <a:lnSpc>
                          <a:spcPct val="115000"/>
                        </a:lnSpc>
                        <a:spcBef>
                          <a:spcPts val="0"/>
                        </a:spcBef>
                        <a:spcAft>
                          <a:spcPts val="1000"/>
                        </a:spcAft>
                      </a:pPr>
                      <a:r>
                        <a:rPr lang="en-IN" sz="1600">
                          <a:effectLst/>
                        </a:rPr>
                        <a:t>Description of Table</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8177" marR="58177" marT="0" marB="0" anchor="ctr"/>
                </a:tc>
                <a:tc>
                  <a:txBody>
                    <a:bodyPr/>
                    <a:lstStyle/>
                    <a:p>
                      <a:pPr marL="0" marR="0" algn="ctr">
                        <a:lnSpc>
                          <a:spcPct val="115000"/>
                        </a:lnSpc>
                        <a:spcBef>
                          <a:spcPts val="0"/>
                        </a:spcBef>
                        <a:spcAft>
                          <a:spcPts val="1000"/>
                        </a:spcAft>
                      </a:pPr>
                      <a:r>
                        <a:rPr lang="en-IN" sz="1600">
                          <a:effectLst/>
                        </a:rPr>
                        <a:t>Method of verification as mentioned in</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8177" marR="58177" marT="0" marB="0" anchor="ctr"/>
                </a:tc>
                <a:extLst>
                  <a:ext uri="{0D108BD9-81ED-4DB2-BD59-A6C34878D82A}">
                    <a16:rowId xmlns:a16="http://schemas.microsoft.com/office/drawing/2014/main" val="2389788022"/>
                  </a:ext>
                </a:extLst>
              </a:tr>
              <a:tr h="556673">
                <a:tc>
                  <a:txBody>
                    <a:bodyPr/>
                    <a:lstStyle/>
                    <a:p>
                      <a:pPr marL="0" marR="0" algn="ctr">
                        <a:lnSpc>
                          <a:spcPct val="115000"/>
                        </a:lnSpc>
                        <a:spcBef>
                          <a:spcPts val="0"/>
                        </a:spcBef>
                        <a:spcAft>
                          <a:spcPts val="1000"/>
                        </a:spcAft>
                      </a:pPr>
                      <a:r>
                        <a:rPr lang="en-IN" sz="1600">
                          <a:effectLst/>
                        </a:rPr>
                        <a:t>5 (a)</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8177" marR="58177" marT="0" marB="0" anchor="ctr"/>
                </a:tc>
                <a:tc>
                  <a:txBody>
                    <a:bodyPr/>
                    <a:lstStyle/>
                    <a:p>
                      <a:pPr marL="0" marR="0" algn="just">
                        <a:lnSpc>
                          <a:spcPct val="115000"/>
                        </a:lnSpc>
                        <a:spcBef>
                          <a:spcPts val="0"/>
                        </a:spcBef>
                        <a:spcAft>
                          <a:spcPts val="1000"/>
                        </a:spcAft>
                      </a:pPr>
                      <a:r>
                        <a:rPr lang="en-IN" sz="1600">
                          <a:effectLst/>
                        </a:rPr>
                        <a:t>Amount of </a:t>
                      </a:r>
                      <a:r>
                        <a:rPr lang="en-IN" sz="1600" b="1">
                          <a:effectLst/>
                        </a:rPr>
                        <a:t>credit carried</a:t>
                      </a:r>
                      <a:r>
                        <a:rPr lang="en-IN" sz="1600">
                          <a:effectLst/>
                        </a:rPr>
                        <a:t> forward to Electronic Credit Ledger as State tax (Section 140(1) and 140(4)(a)</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8177" marR="58177" marT="0" marB="0" anchor="ctr"/>
                </a:tc>
                <a:tc rowSpan="3">
                  <a:txBody>
                    <a:bodyPr/>
                    <a:lstStyle/>
                    <a:p>
                      <a:pPr marL="0" marR="0" algn="ctr">
                        <a:lnSpc>
                          <a:spcPct val="115000"/>
                        </a:lnSpc>
                        <a:spcBef>
                          <a:spcPts val="0"/>
                        </a:spcBef>
                        <a:spcAft>
                          <a:spcPts val="1000"/>
                        </a:spcAft>
                      </a:pPr>
                      <a:r>
                        <a:rPr lang="en-IN" sz="1600" b="1">
                          <a:effectLst/>
                        </a:rPr>
                        <a:t>Para 2.4.3 of Internal Circular No. </a:t>
                      </a:r>
                      <a:r>
                        <a:rPr lang="en-IN" sz="1600" b="1" u="sng">
                          <a:effectLst/>
                          <a:hlinkClick r:id="rId2"/>
                        </a:rPr>
                        <a:t>01A of 2018 dt 1</a:t>
                      </a:r>
                      <a:r>
                        <a:rPr lang="en-IN" sz="1600" b="1" u="sng" baseline="30000">
                          <a:effectLst/>
                          <a:hlinkClick r:id="rId2"/>
                        </a:rPr>
                        <a:t>st</a:t>
                      </a:r>
                      <a:r>
                        <a:rPr lang="en-IN" sz="1600" b="1" u="sng">
                          <a:effectLst/>
                          <a:hlinkClick r:id="rId2"/>
                        </a:rPr>
                        <a:t> Jan 2018.</a:t>
                      </a:r>
                      <a:endParaRPr lang="en-US" sz="1400" b="1">
                        <a:effectLst/>
                      </a:endParaRPr>
                    </a:p>
                    <a:p>
                      <a:pPr marL="0" marR="0" algn="ctr">
                        <a:lnSpc>
                          <a:spcPct val="115000"/>
                        </a:lnSpc>
                        <a:spcBef>
                          <a:spcPts val="0"/>
                        </a:spcBef>
                        <a:spcAft>
                          <a:spcPts val="1000"/>
                        </a:spcAft>
                      </a:pPr>
                      <a:r>
                        <a:rPr lang="en-IN" sz="1600" b="1">
                          <a:effectLst/>
                        </a:rPr>
                        <a:t>Para 3 of </a:t>
                      </a:r>
                      <a:r>
                        <a:rPr lang="en-IN" sz="1600" b="1" u="sng">
                          <a:effectLst/>
                          <a:hlinkClick r:id="rId3"/>
                        </a:rPr>
                        <a:t>Internal Circular No. 23A of 2018 dt 1</a:t>
                      </a:r>
                      <a:r>
                        <a:rPr lang="en-IN" sz="1600" b="1" u="sng" baseline="30000">
                          <a:effectLst/>
                          <a:hlinkClick r:id="rId3"/>
                        </a:rPr>
                        <a:t>st</a:t>
                      </a:r>
                      <a:r>
                        <a:rPr lang="en-IN" sz="1600" b="1" u="sng">
                          <a:effectLst/>
                          <a:hlinkClick r:id="rId3"/>
                        </a:rPr>
                        <a:t> Sep 2018</a:t>
                      </a:r>
                      <a:r>
                        <a:rPr lang="en-IN" sz="1600" b="1">
                          <a:effectLst/>
                        </a:rPr>
                        <a:t>,</a:t>
                      </a:r>
                      <a:endParaRPr lang="en-US" sz="1400" b="1">
                        <a:effectLst/>
                      </a:endParaRPr>
                    </a:p>
                    <a:p>
                      <a:pPr marL="0" marR="0" algn="ctr">
                        <a:lnSpc>
                          <a:spcPct val="115000"/>
                        </a:lnSpc>
                        <a:spcBef>
                          <a:spcPts val="0"/>
                        </a:spcBef>
                        <a:spcAft>
                          <a:spcPts val="1000"/>
                        </a:spcAft>
                      </a:pPr>
                      <a:r>
                        <a:rPr lang="en-IN" sz="1600" b="1">
                          <a:effectLst/>
                        </a:rPr>
                        <a:t>Para 2 and 3 of </a:t>
                      </a:r>
                      <a:r>
                        <a:rPr lang="en-IN" sz="1600" b="1" u="sng">
                          <a:effectLst/>
                          <a:hlinkClick r:id="rId4"/>
                        </a:rPr>
                        <a:t>Internal Circular No. 35A of 2019 dt 19</a:t>
                      </a:r>
                      <a:r>
                        <a:rPr lang="en-IN" sz="1600" b="1" u="sng" baseline="30000">
                          <a:effectLst/>
                          <a:hlinkClick r:id="rId4"/>
                        </a:rPr>
                        <a:t>th</a:t>
                      </a:r>
                      <a:r>
                        <a:rPr lang="en-IN" sz="1600" b="1" u="sng">
                          <a:effectLst/>
                          <a:hlinkClick r:id="rId4"/>
                        </a:rPr>
                        <a:t> Oct 2019</a:t>
                      </a:r>
                      <a:r>
                        <a:rPr lang="en-IN" sz="1600" b="1">
                          <a:effectLst/>
                        </a:rPr>
                        <a:t>.</a:t>
                      </a:r>
                      <a:endParaRPr lang="en-US" sz="1400" b="1">
                        <a:effectLst/>
                        <a:latin typeface="Calibri" panose="020F0502020204030204" pitchFamily="34" charset="0"/>
                        <a:ea typeface="Calibri" panose="020F0502020204030204" pitchFamily="34" charset="0"/>
                        <a:cs typeface="Times New Roman" panose="02020603050405020304" pitchFamily="18" charset="0"/>
                      </a:endParaRPr>
                    </a:p>
                  </a:txBody>
                  <a:tcPr marL="58177" marR="58177" marT="0" marB="0" anchor="ctr"/>
                </a:tc>
                <a:extLst>
                  <a:ext uri="{0D108BD9-81ED-4DB2-BD59-A6C34878D82A}">
                    <a16:rowId xmlns:a16="http://schemas.microsoft.com/office/drawing/2014/main" val="3162666895"/>
                  </a:ext>
                </a:extLst>
              </a:tr>
              <a:tr h="556673">
                <a:tc>
                  <a:txBody>
                    <a:bodyPr/>
                    <a:lstStyle/>
                    <a:p>
                      <a:pPr marL="0" marR="0" algn="ctr">
                        <a:lnSpc>
                          <a:spcPct val="115000"/>
                        </a:lnSpc>
                        <a:spcBef>
                          <a:spcPts val="0"/>
                        </a:spcBef>
                        <a:spcAft>
                          <a:spcPts val="1000"/>
                        </a:spcAft>
                      </a:pPr>
                      <a:r>
                        <a:rPr lang="en-IN" sz="1600">
                          <a:effectLst/>
                        </a:rPr>
                        <a:t>5 (b)</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8177" marR="58177" marT="0" marB="0" anchor="ctr"/>
                </a:tc>
                <a:tc>
                  <a:txBody>
                    <a:bodyPr/>
                    <a:lstStyle/>
                    <a:p>
                      <a:pPr marL="0" marR="0" algn="just">
                        <a:lnSpc>
                          <a:spcPct val="115000"/>
                        </a:lnSpc>
                        <a:spcBef>
                          <a:spcPts val="0"/>
                        </a:spcBef>
                        <a:spcAft>
                          <a:spcPts val="1000"/>
                        </a:spcAft>
                      </a:pPr>
                      <a:r>
                        <a:rPr lang="en-IN" sz="1600">
                          <a:effectLst/>
                        </a:rPr>
                        <a:t>Details of </a:t>
                      </a:r>
                      <a:r>
                        <a:rPr lang="en-IN" sz="1600" b="1">
                          <a:effectLst/>
                        </a:rPr>
                        <a:t>statutory forms </a:t>
                      </a:r>
                      <a:r>
                        <a:rPr lang="en-IN" sz="1600">
                          <a:effectLst/>
                        </a:rPr>
                        <a:t>received for which credit is being carried forward (Period:01-04-2015 to 30-06-2017)</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8177" marR="58177" marT="0" marB="0" anchor="ctr"/>
                </a:tc>
                <a:tc vMerge="1">
                  <a:txBody>
                    <a:bodyPr/>
                    <a:lstStyle/>
                    <a:p>
                      <a:endParaRPr lang="en-US"/>
                    </a:p>
                  </a:txBody>
                  <a:tcPr/>
                </a:tc>
                <a:extLst>
                  <a:ext uri="{0D108BD9-81ED-4DB2-BD59-A6C34878D82A}">
                    <a16:rowId xmlns:a16="http://schemas.microsoft.com/office/drawing/2014/main" val="3995531364"/>
                  </a:ext>
                </a:extLst>
              </a:tr>
              <a:tr h="850205">
                <a:tc>
                  <a:txBody>
                    <a:bodyPr/>
                    <a:lstStyle/>
                    <a:p>
                      <a:pPr marL="0" marR="0" algn="ctr">
                        <a:lnSpc>
                          <a:spcPct val="115000"/>
                        </a:lnSpc>
                        <a:spcBef>
                          <a:spcPts val="0"/>
                        </a:spcBef>
                        <a:spcAft>
                          <a:spcPts val="1000"/>
                        </a:spcAft>
                      </a:pPr>
                      <a:r>
                        <a:rPr lang="en-IN" sz="1600">
                          <a:effectLst/>
                        </a:rPr>
                        <a:t>5 (c)</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8177" marR="58177" marT="0" marB="0" anchor="ctr"/>
                </a:tc>
                <a:tc>
                  <a:txBody>
                    <a:bodyPr/>
                    <a:lstStyle/>
                    <a:p>
                      <a:pPr marL="0" marR="0" algn="just">
                        <a:lnSpc>
                          <a:spcPct val="115000"/>
                        </a:lnSpc>
                        <a:spcBef>
                          <a:spcPts val="0"/>
                        </a:spcBef>
                        <a:spcAft>
                          <a:spcPts val="1000"/>
                        </a:spcAft>
                      </a:pPr>
                      <a:r>
                        <a:rPr lang="en-IN" sz="1600">
                          <a:effectLst/>
                        </a:rPr>
                        <a:t>Amount of </a:t>
                      </a:r>
                      <a:r>
                        <a:rPr lang="en-IN" sz="1600" b="1">
                          <a:effectLst/>
                        </a:rPr>
                        <a:t>credit carried forward</a:t>
                      </a:r>
                      <a:r>
                        <a:rPr lang="en-IN" sz="1600">
                          <a:effectLst/>
                        </a:rPr>
                        <a:t> to Electronic Credit Ledger as State tax (For all registrations on the same PAN and in the same State)</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8177" marR="58177" marT="0" marB="0" anchor="ctr"/>
                </a:tc>
                <a:tc vMerge="1">
                  <a:txBody>
                    <a:bodyPr/>
                    <a:lstStyle/>
                    <a:p>
                      <a:endParaRPr lang="en-US"/>
                    </a:p>
                  </a:txBody>
                  <a:tcPr/>
                </a:tc>
                <a:extLst>
                  <a:ext uri="{0D108BD9-81ED-4DB2-BD59-A6C34878D82A}">
                    <a16:rowId xmlns:a16="http://schemas.microsoft.com/office/drawing/2014/main" val="3877255156"/>
                  </a:ext>
                </a:extLst>
              </a:tr>
              <a:tr h="556673">
                <a:tc>
                  <a:txBody>
                    <a:bodyPr/>
                    <a:lstStyle/>
                    <a:p>
                      <a:pPr marL="0" marR="0" algn="ctr">
                        <a:lnSpc>
                          <a:spcPct val="115000"/>
                        </a:lnSpc>
                        <a:spcBef>
                          <a:spcPts val="0"/>
                        </a:spcBef>
                        <a:spcAft>
                          <a:spcPts val="1000"/>
                        </a:spcAft>
                      </a:pPr>
                      <a:r>
                        <a:rPr lang="en-IN" sz="1600">
                          <a:effectLst/>
                        </a:rPr>
                        <a:t>6 (a)</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8177" marR="58177" marT="0" marB="0" anchor="ctr"/>
                </a:tc>
                <a:tc>
                  <a:txBody>
                    <a:bodyPr/>
                    <a:lstStyle/>
                    <a:p>
                      <a:pPr marL="0" marR="0" algn="just">
                        <a:lnSpc>
                          <a:spcPct val="115000"/>
                        </a:lnSpc>
                        <a:spcBef>
                          <a:spcPts val="0"/>
                        </a:spcBef>
                        <a:spcAft>
                          <a:spcPts val="1000"/>
                        </a:spcAft>
                      </a:pPr>
                      <a:r>
                        <a:rPr lang="en-IN" sz="1600">
                          <a:effectLst/>
                        </a:rPr>
                        <a:t>Amount of </a:t>
                      </a:r>
                      <a:r>
                        <a:rPr lang="en-IN" sz="1600" err="1">
                          <a:effectLst/>
                        </a:rPr>
                        <a:t>unavailed</a:t>
                      </a:r>
                      <a:r>
                        <a:rPr lang="en-IN" sz="1600">
                          <a:effectLst/>
                        </a:rPr>
                        <a:t> input tax credit in respect of </a:t>
                      </a:r>
                      <a:r>
                        <a:rPr lang="en-IN" sz="1600" b="1">
                          <a:effectLst/>
                        </a:rPr>
                        <a:t>capital goods </a:t>
                      </a:r>
                      <a:r>
                        <a:rPr lang="en-IN" sz="1600">
                          <a:effectLst/>
                        </a:rPr>
                        <a:t>carried forward to electronic credit ledger as State tax (section 140(2))</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8177" marR="58177" marT="0" marB="0" anchor="ctr"/>
                </a:tc>
                <a:tc rowSpan="2">
                  <a:txBody>
                    <a:bodyPr/>
                    <a:lstStyle/>
                    <a:p>
                      <a:pPr marL="0" marR="0" algn="ctr">
                        <a:lnSpc>
                          <a:spcPct val="115000"/>
                        </a:lnSpc>
                        <a:spcBef>
                          <a:spcPts val="0"/>
                        </a:spcBef>
                        <a:spcAft>
                          <a:spcPts val="1000"/>
                        </a:spcAft>
                      </a:pPr>
                      <a:r>
                        <a:rPr lang="en-IN" sz="1600" b="1">
                          <a:effectLst/>
                        </a:rPr>
                        <a:t>Para 4 of Internal Circular No. 23A of 2018 dt 1</a:t>
                      </a:r>
                      <a:r>
                        <a:rPr lang="en-IN" sz="1600" b="1" baseline="30000">
                          <a:effectLst/>
                        </a:rPr>
                        <a:t>st</a:t>
                      </a:r>
                      <a:r>
                        <a:rPr lang="en-IN" sz="1600" b="1">
                          <a:effectLst/>
                        </a:rPr>
                        <a:t> Sep 2018</a:t>
                      </a:r>
                      <a:endParaRPr lang="en-US" sz="1400" b="1">
                        <a:effectLst/>
                        <a:latin typeface="Calibri" panose="020F0502020204030204" pitchFamily="34" charset="0"/>
                        <a:ea typeface="Calibri" panose="020F0502020204030204" pitchFamily="34" charset="0"/>
                        <a:cs typeface="Times New Roman" panose="02020603050405020304" pitchFamily="18" charset="0"/>
                      </a:endParaRPr>
                    </a:p>
                  </a:txBody>
                  <a:tcPr marL="58177" marR="58177" marT="0" marB="0" anchor="ctr"/>
                </a:tc>
                <a:extLst>
                  <a:ext uri="{0D108BD9-81ED-4DB2-BD59-A6C34878D82A}">
                    <a16:rowId xmlns:a16="http://schemas.microsoft.com/office/drawing/2014/main" val="503678190"/>
                  </a:ext>
                </a:extLst>
              </a:tr>
              <a:tr h="556673">
                <a:tc>
                  <a:txBody>
                    <a:bodyPr/>
                    <a:lstStyle/>
                    <a:p>
                      <a:pPr marL="0" marR="0" algn="ctr">
                        <a:lnSpc>
                          <a:spcPct val="115000"/>
                        </a:lnSpc>
                        <a:spcBef>
                          <a:spcPts val="0"/>
                        </a:spcBef>
                        <a:spcAft>
                          <a:spcPts val="1000"/>
                        </a:spcAft>
                      </a:pPr>
                      <a:r>
                        <a:rPr lang="en-IN" sz="1600">
                          <a:effectLst/>
                        </a:rPr>
                        <a:t>6 (b)</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8177" marR="58177" marT="0" marB="0" anchor="ctr"/>
                </a:tc>
                <a:tc>
                  <a:txBody>
                    <a:bodyPr/>
                    <a:lstStyle/>
                    <a:p>
                      <a:pPr marL="0" marR="0" algn="just">
                        <a:lnSpc>
                          <a:spcPct val="115000"/>
                        </a:lnSpc>
                        <a:spcBef>
                          <a:spcPts val="0"/>
                        </a:spcBef>
                        <a:spcAft>
                          <a:spcPts val="1000"/>
                        </a:spcAft>
                      </a:pPr>
                      <a:r>
                        <a:rPr lang="en-IN" sz="1600">
                          <a:effectLst/>
                        </a:rPr>
                        <a:t>Amount of </a:t>
                      </a:r>
                      <a:r>
                        <a:rPr lang="en-IN" sz="1600" err="1">
                          <a:effectLst/>
                        </a:rPr>
                        <a:t>unavailed</a:t>
                      </a:r>
                      <a:r>
                        <a:rPr lang="en-IN" sz="1600">
                          <a:effectLst/>
                        </a:rPr>
                        <a:t> input tax credit carried forward to electronic credit ledger as State tax (section 140(2))</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8177" marR="58177" marT="0" marB="0" anchor="ctr"/>
                </a:tc>
                <a:tc vMerge="1">
                  <a:txBody>
                    <a:bodyPr/>
                    <a:lstStyle/>
                    <a:p>
                      <a:endParaRPr lang="en-US"/>
                    </a:p>
                  </a:txBody>
                  <a:tcPr/>
                </a:tc>
                <a:extLst>
                  <a:ext uri="{0D108BD9-81ED-4DB2-BD59-A6C34878D82A}">
                    <a16:rowId xmlns:a16="http://schemas.microsoft.com/office/drawing/2014/main" val="924071718"/>
                  </a:ext>
                </a:extLst>
              </a:tr>
              <a:tr h="556673">
                <a:tc>
                  <a:txBody>
                    <a:bodyPr/>
                    <a:lstStyle/>
                    <a:p>
                      <a:pPr marL="0" marR="0" algn="ctr">
                        <a:lnSpc>
                          <a:spcPct val="115000"/>
                        </a:lnSpc>
                        <a:spcBef>
                          <a:spcPts val="0"/>
                        </a:spcBef>
                        <a:spcAft>
                          <a:spcPts val="1000"/>
                        </a:spcAft>
                      </a:pPr>
                      <a:r>
                        <a:rPr lang="en-IN" sz="1600">
                          <a:effectLst/>
                        </a:rPr>
                        <a:t>7 (a)</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8177" marR="58177" marT="0" marB="0" anchor="ctr"/>
                </a:tc>
                <a:tc>
                  <a:txBody>
                    <a:bodyPr/>
                    <a:lstStyle/>
                    <a:p>
                      <a:pPr marL="0" marR="0" algn="just">
                        <a:lnSpc>
                          <a:spcPct val="115000"/>
                        </a:lnSpc>
                        <a:spcBef>
                          <a:spcPts val="0"/>
                        </a:spcBef>
                        <a:spcAft>
                          <a:spcPts val="1000"/>
                        </a:spcAft>
                      </a:pPr>
                      <a:r>
                        <a:rPr lang="en-IN" sz="1600">
                          <a:effectLst/>
                        </a:rPr>
                        <a:t>Amount of </a:t>
                      </a:r>
                      <a:r>
                        <a:rPr lang="en-IN" sz="1600" b="1">
                          <a:effectLst/>
                        </a:rPr>
                        <a:t>taxes on inputs claimed as credit </a:t>
                      </a:r>
                      <a:r>
                        <a:rPr lang="en-IN" sz="1600">
                          <a:effectLst/>
                        </a:rPr>
                        <a:t>excluding the credit claimed under Table 5(a) (under sections 140(3), 140(4)(b) and 140(6))</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8177" marR="58177" marT="0" marB="0" anchor="ctr"/>
                </a:tc>
                <a:tc>
                  <a:txBody>
                    <a:bodyPr/>
                    <a:lstStyle/>
                    <a:p>
                      <a:pPr marL="0" marR="0" algn="ctr">
                        <a:lnSpc>
                          <a:spcPct val="115000"/>
                        </a:lnSpc>
                        <a:spcBef>
                          <a:spcPts val="0"/>
                        </a:spcBef>
                        <a:spcAft>
                          <a:spcPts val="1000"/>
                        </a:spcAft>
                      </a:pPr>
                      <a:r>
                        <a:rPr lang="en-IN" sz="1600" b="1">
                          <a:effectLst/>
                        </a:rPr>
                        <a:t>Para 5 of Internal Circular No. 23A of 2018 dt 1</a:t>
                      </a:r>
                      <a:r>
                        <a:rPr lang="en-IN" sz="1600" b="1" baseline="30000">
                          <a:effectLst/>
                        </a:rPr>
                        <a:t>st</a:t>
                      </a:r>
                      <a:r>
                        <a:rPr lang="en-IN" sz="1600" b="1">
                          <a:effectLst/>
                        </a:rPr>
                        <a:t> Sep 2018</a:t>
                      </a:r>
                      <a:endParaRPr lang="en-US" sz="1400" b="1">
                        <a:effectLst/>
                        <a:latin typeface="Calibri" panose="020F0502020204030204" pitchFamily="34" charset="0"/>
                        <a:ea typeface="Calibri" panose="020F0502020204030204" pitchFamily="34" charset="0"/>
                        <a:cs typeface="Times New Roman" panose="02020603050405020304" pitchFamily="18" charset="0"/>
                      </a:endParaRPr>
                    </a:p>
                  </a:txBody>
                  <a:tcPr marL="58177" marR="58177" marT="0" marB="0" anchor="ctr"/>
                </a:tc>
                <a:extLst>
                  <a:ext uri="{0D108BD9-81ED-4DB2-BD59-A6C34878D82A}">
                    <a16:rowId xmlns:a16="http://schemas.microsoft.com/office/drawing/2014/main" val="1903833722"/>
                  </a:ext>
                </a:extLst>
              </a:tr>
              <a:tr h="556673">
                <a:tc>
                  <a:txBody>
                    <a:bodyPr/>
                    <a:lstStyle/>
                    <a:p>
                      <a:pPr marL="0" marR="0" algn="ctr">
                        <a:lnSpc>
                          <a:spcPct val="115000"/>
                        </a:lnSpc>
                        <a:spcBef>
                          <a:spcPts val="0"/>
                        </a:spcBef>
                        <a:spcAft>
                          <a:spcPts val="1000"/>
                        </a:spcAft>
                      </a:pPr>
                      <a:r>
                        <a:rPr lang="en-IN" sz="1600">
                          <a:effectLst/>
                        </a:rPr>
                        <a:t>7 (b)</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8177" marR="58177" marT="0" marB="0" anchor="ctr"/>
                </a:tc>
                <a:tc>
                  <a:txBody>
                    <a:bodyPr/>
                    <a:lstStyle/>
                    <a:p>
                      <a:pPr marL="0" marR="0" algn="just">
                        <a:lnSpc>
                          <a:spcPct val="115000"/>
                        </a:lnSpc>
                        <a:spcBef>
                          <a:spcPts val="0"/>
                        </a:spcBef>
                        <a:spcAft>
                          <a:spcPts val="1000"/>
                        </a:spcAft>
                      </a:pPr>
                      <a:r>
                        <a:rPr lang="en-IN" sz="1600">
                          <a:effectLst/>
                        </a:rPr>
                        <a:t>Amount of eligible </a:t>
                      </a:r>
                      <a:r>
                        <a:rPr lang="en-IN" sz="1600" b="1">
                          <a:effectLst/>
                        </a:rPr>
                        <a:t>taxes/VAT/ET in respect of inputs or input services </a:t>
                      </a:r>
                      <a:r>
                        <a:rPr lang="en-IN" sz="1600">
                          <a:effectLst/>
                        </a:rPr>
                        <a:t>under section 140(5)</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8177" marR="58177" marT="0" marB="0" anchor="ctr"/>
                </a:tc>
                <a:tc>
                  <a:txBody>
                    <a:bodyPr/>
                    <a:lstStyle/>
                    <a:p>
                      <a:pPr marL="0" marR="0" algn="ctr">
                        <a:lnSpc>
                          <a:spcPct val="115000"/>
                        </a:lnSpc>
                        <a:spcBef>
                          <a:spcPts val="0"/>
                        </a:spcBef>
                        <a:spcAft>
                          <a:spcPts val="1000"/>
                        </a:spcAft>
                      </a:pPr>
                      <a:r>
                        <a:rPr lang="en-IN" sz="1600" b="1">
                          <a:effectLst/>
                        </a:rPr>
                        <a:t>Para 7 of Internal Circular No. 23A of 2018 dt 1</a:t>
                      </a:r>
                      <a:r>
                        <a:rPr lang="en-IN" sz="1600" b="1" baseline="30000">
                          <a:effectLst/>
                        </a:rPr>
                        <a:t>st</a:t>
                      </a:r>
                      <a:r>
                        <a:rPr lang="en-IN" sz="1600" b="1">
                          <a:effectLst/>
                        </a:rPr>
                        <a:t> Sep 2018</a:t>
                      </a:r>
                      <a:endParaRPr lang="en-US" sz="1400" b="1">
                        <a:effectLst/>
                        <a:latin typeface="Calibri" panose="020F0502020204030204" pitchFamily="34" charset="0"/>
                        <a:ea typeface="Calibri" panose="020F0502020204030204" pitchFamily="34" charset="0"/>
                        <a:cs typeface="Times New Roman" panose="02020603050405020304" pitchFamily="18" charset="0"/>
                      </a:endParaRPr>
                    </a:p>
                  </a:txBody>
                  <a:tcPr marL="58177" marR="58177" marT="0" marB="0" anchor="ctr"/>
                </a:tc>
                <a:extLst>
                  <a:ext uri="{0D108BD9-81ED-4DB2-BD59-A6C34878D82A}">
                    <a16:rowId xmlns:a16="http://schemas.microsoft.com/office/drawing/2014/main" val="181264433"/>
                  </a:ext>
                </a:extLst>
              </a:tr>
              <a:tr h="900769">
                <a:tc>
                  <a:txBody>
                    <a:bodyPr/>
                    <a:lstStyle/>
                    <a:p>
                      <a:pPr marL="0" marR="0" algn="ctr">
                        <a:lnSpc>
                          <a:spcPct val="115000"/>
                        </a:lnSpc>
                        <a:spcBef>
                          <a:spcPts val="0"/>
                        </a:spcBef>
                        <a:spcAft>
                          <a:spcPts val="1000"/>
                        </a:spcAft>
                      </a:pPr>
                      <a:r>
                        <a:rPr lang="en-IN" sz="1600">
                          <a:effectLst/>
                        </a:rPr>
                        <a:t>7 (c)</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8177" marR="58177" marT="0" marB="0" anchor="ctr"/>
                </a:tc>
                <a:tc>
                  <a:txBody>
                    <a:bodyPr/>
                    <a:lstStyle/>
                    <a:p>
                      <a:pPr marL="0" marR="0" algn="just">
                        <a:lnSpc>
                          <a:spcPct val="115000"/>
                        </a:lnSpc>
                        <a:spcBef>
                          <a:spcPts val="0"/>
                        </a:spcBef>
                        <a:spcAft>
                          <a:spcPts val="1000"/>
                        </a:spcAft>
                      </a:pPr>
                      <a:r>
                        <a:rPr lang="en-IN" sz="1600">
                          <a:effectLst/>
                        </a:rPr>
                        <a:t>Amount of </a:t>
                      </a:r>
                      <a:r>
                        <a:rPr lang="en-IN" sz="1600" b="1">
                          <a:effectLst/>
                        </a:rPr>
                        <a:t>VAT and Entry Tax paid on inputs</a:t>
                      </a:r>
                      <a:r>
                        <a:rPr lang="en-IN" sz="1600">
                          <a:effectLst/>
                        </a:rPr>
                        <a:t> supported by invoices/documents evidencing payment of tax carried forward to electronic credit ledger as SGST/UTGST under sections 140(3), 140(4)(b) and 140(6)</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8177" marR="58177" marT="0" marB="0" anchor="ctr"/>
                </a:tc>
                <a:tc>
                  <a:txBody>
                    <a:bodyPr/>
                    <a:lstStyle/>
                    <a:p>
                      <a:pPr marL="0" marR="0" algn="ctr">
                        <a:lnSpc>
                          <a:spcPct val="115000"/>
                        </a:lnSpc>
                        <a:spcBef>
                          <a:spcPts val="0"/>
                        </a:spcBef>
                        <a:spcAft>
                          <a:spcPts val="1000"/>
                        </a:spcAft>
                      </a:pPr>
                      <a:r>
                        <a:rPr lang="en-IN" sz="1600" b="1">
                          <a:effectLst/>
                        </a:rPr>
                        <a:t>Para 5, 6 and 8 of Internal Circular No. 23A of 2018 dt 1</a:t>
                      </a:r>
                      <a:r>
                        <a:rPr lang="en-IN" sz="1600" b="1" baseline="30000">
                          <a:effectLst/>
                        </a:rPr>
                        <a:t>st</a:t>
                      </a:r>
                      <a:r>
                        <a:rPr lang="en-IN" sz="1600" b="1">
                          <a:effectLst/>
                        </a:rPr>
                        <a:t> Sep 2018</a:t>
                      </a:r>
                      <a:endParaRPr lang="en-US" sz="1400" b="1">
                        <a:effectLst/>
                        <a:latin typeface="Calibri" panose="020F0502020204030204" pitchFamily="34" charset="0"/>
                        <a:ea typeface="Calibri" panose="020F0502020204030204" pitchFamily="34" charset="0"/>
                        <a:cs typeface="Times New Roman" panose="02020603050405020304" pitchFamily="18" charset="0"/>
                      </a:endParaRPr>
                    </a:p>
                  </a:txBody>
                  <a:tcPr marL="58177" marR="58177" marT="0" marB="0" anchor="ctr"/>
                </a:tc>
                <a:extLst>
                  <a:ext uri="{0D108BD9-81ED-4DB2-BD59-A6C34878D82A}">
                    <a16:rowId xmlns:a16="http://schemas.microsoft.com/office/drawing/2014/main" val="1459109297"/>
                  </a:ext>
                </a:extLst>
              </a:tr>
              <a:tr h="556673">
                <a:tc>
                  <a:txBody>
                    <a:bodyPr/>
                    <a:lstStyle/>
                    <a:p>
                      <a:pPr marL="0" marR="0" algn="ctr">
                        <a:lnSpc>
                          <a:spcPct val="115000"/>
                        </a:lnSpc>
                        <a:spcBef>
                          <a:spcPts val="0"/>
                        </a:spcBef>
                        <a:spcAft>
                          <a:spcPts val="1000"/>
                        </a:spcAft>
                      </a:pPr>
                      <a:r>
                        <a:rPr lang="en-IN" sz="1600">
                          <a:effectLst/>
                        </a:rPr>
                        <a:t>5(a), 7(c) and 10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8177" marR="58177" marT="0" marB="0" anchor="ctr"/>
                </a:tc>
                <a:tc>
                  <a:txBody>
                    <a:bodyPr/>
                    <a:lstStyle/>
                    <a:p>
                      <a:pPr marL="0" marR="0" algn="just">
                        <a:lnSpc>
                          <a:spcPct val="115000"/>
                        </a:lnSpc>
                        <a:spcBef>
                          <a:spcPts val="0"/>
                        </a:spcBef>
                        <a:spcAft>
                          <a:spcPts val="1000"/>
                        </a:spcAft>
                      </a:pPr>
                      <a:r>
                        <a:rPr lang="en-IN" sz="1600">
                          <a:effectLst/>
                        </a:rPr>
                        <a:t>In case of transitional credit claim by </a:t>
                      </a:r>
                      <a:r>
                        <a:rPr lang="en-IN" sz="1600" b="1">
                          <a:effectLst/>
                        </a:rPr>
                        <a:t>builder and developers</a:t>
                      </a:r>
                      <a:r>
                        <a:rPr lang="en-IN" sz="1600">
                          <a:effectLst/>
                        </a:rPr>
                        <a:t> under sections 140(1), 140(6) and 142(11)(c)</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8177" marR="58177" marT="0" marB="0" anchor="ctr"/>
                </a:tc>
                <a:tc>
                  <a:txBody>
                    <a:bodyPr/>
                    <a:lstStyle/>
                    <a:p>
                      <a:pPr marL="0" marR="0" algn="ctr">
                        <a:lnSpc>
                          <a:spcPct val="115000"/>
                        </a:lnSpc>
                        <a:spcBef>
                          <a:spcPts val="0"/>
                        </a:spcBef>
                        <a:spcAft>
                          <a:spcPts val="1000"/>
                        </a:spcAft>
                      </a:pPr>
                      <a:r>
                        <a:rPr lang="en-IN" sz="1600" b="1">
                          <a:effectLst/>
                        </a:rPr>
                        <a:t>Para 8 of Internal Circular No. 23A of 2018 dt 1</a:t>
                      </a:r>
                      <a:r>
                        <a:rPr lang="en-IN" sz="1600" b="1" baseline="30000">
                          <a:effectLst/>
                        </a:rPr>
                        <a:t>st</a:t>
                      </a:r>
                      <a:r>
                        <a:rPr lang="en-IN" sz="1600" b="1">
                          <a:effectLst/>
                        </a:rPr>
                        <a:t> Sep 2018</a:t>
                      </a:r>
                      <a:endParaRPr lang="en-US" sz="1400" b="1">
                        <a:effectLst/>
                        <a:latin typeface="Calibri" panose="020F0502020204030204" pitchFamily="34" charset="0"/>
                        <a:ea typeface="Calibri" panose="020F0502020204030204" pitchFamily="34" charset="0"/>
                        <a:cs typeface="Times New Roman" panose="02020603050405020304" pitchFamily="18" charset="0"/>
                      </a:endParaRPr>
                    </a:p>
                  </a:txBody>
                  <a:tcPr marL="58177" marR="58177" marT="0" marB="0" anchor="ctr"/>
                </a:tc>
                <a:extLst>
                  <a:ext uri="{0D108BD9-81ED-4DB2-BD59-A6C34878D82A}">
                    <a16:rowId xmlns:a16="http://schemas.microsoft.com/office/drawing/2014/main" val="1704370077"/>
                  </a:ext>
                </a:extLst>
              </a:tr>
            </a:tbl>
          </a:graphicData>
        </a:graphic>
      </p:graphicFrame>
      <p:sp>
        <p:nvSpPr>
          <p:cNvPr id="4" name="Date Placeholder 3">
            <a:extLst>
              <a:ext uri="{FF2B5EF4-FFF2-40B4-BE49-F238E27FC236}">
                <a16:creationId xmlns:a16="http://schemas.microsoft.com/office/drawing/2014/main" id="{56023B37-40BA-4309-9060-4D4C1A22BAFD}"/>
              </a:ext>
            </a:extLst>
          </p:cNvPr>
          <p:cNvSpPr>
            <a:spLocks noGrp="1"/>
          </p:cNvSpPr>
          <p:nvPr>
            <p:ph type="dt" sz="half" idx="10"/>
          </p:nvPr>
        </p:nvSpPr>
        <p:spPr/>
        <p:txBody>
          <a:bodyPr/>
          <a:lstStyle/>
          <a:p>
            <a:fld id="{090517A3-8E3E-4DD0-B083-304615ADE19A}" type="datetime8">
              <a:rPr lang="en-US" smtClean="0"/>
              <a:t>11/28/2022 9:56 PM</a:t>
            </a:fld>
            <a:endParaRPr lang="en-US"/>
          </a:p>
        </p:txBody>
      </p:sp>
      <p:sp>
        <p:nvSpPr>
          <p:cNvPr id="5" name="Footer Placeholder 4">
            <a:extLst>
              <a:ext uri="{FF2B5EF4-FFF2-40B4-BE49-F238E27FC236}">
                <a16:creationId xmlns:a16="http://schemas.microsoft.com/office/drawing/2014/main" id="{641A2436-FEF3-4A27-B29E-F8B51FAA5621}"/>
              </a:ext>
            </a:extLst>
          </p:cNvPr>
          <p:cNvSpPr>
            <a:spLocks noGrp="1"/>
          </p:cNvSpPr>
          <p:nvPr>
            <p:ph type="ftr" sz="quarter" idx="11"/>
          </p:nvPr>
        </p:nvSpPr>
        <p:spPr/>
        <p:txBody>
          <a:bodyPr/>
          <a:lstStyle/>
          <a:p>
            <a:r>
              <a:rPr lang="en-US">
                <a:solidFill>
                  <a:srgbClr val="FFFFFF"/>
                </a:solidFill>
              </a:rPr>
              <a:t>Narayanwal, SGST, Maharashtra</a:t>
            </a:r>
          </a:p>
        </p:txBody>
      </p:sp>
      <p:sp>
        <p:nvSpPr>
          <p:cNvPr id="6" name="Slide Number Placeholder 5">
            <a:extLst>
              <a:ext uri="{FF2B5EF4-FFF2-40B4-BE49-F238E27FC236}">
                <a16:creationId xmlns:a16="http://schemas.microsoft.com/office/drawing/2014/main" id="{28831CF0-777B-4EAC-A97D-FABD59CB9E84}"/>
              </a:ext>
            </a:extLst>
          </p:cNvPr>
          <p:cNvSpPr>
            <a:spLocks noGrp="1"/>
          </p:cNvSpPr>
          <p:nvPr>
            <p:ph type="sldNum" sz="quarter" idx="12"/>
          </p:nvPr>
        </p:nvSpPr>
        <p:spPr/>
        <p:txBody>
          <a:bodyPr/>
          <a:lstStyle/>
          <a:p>
            <a:fld id="{28844951-7827-47D4-8276-7DDE1FA7D85A}" type="slidenum">
              <a:rPr lang="en-US" smtClean="0"/>
              <a:pPr/>
              <a:t>14</a:t>
            </a:fld>
            <a:endParaRPr lang="en-US"/>
          </a:p>
        </p:txBody>
      </p:sp>
    </p:spTree>
    <p:extLst>
      <p:ext uri="{BB962C8B-B14F-4D97-AF65-F5344CB8AC3E}">
        <p14:creationId xmlns:p14="http://schemas.microsoft.com/office/powerpoint/2010/main" val="145356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EA5D58-133D-426C-944F-DB70C9A95162}"/>
              </a:ext>
            </a:extLst>
          </p:cNvPr>
          <p:cNvSpPr>
            <a:spLocks noGrp="1"/>
          </p:cNvSpPr>
          <p:nvPr>
            <p:ph type="title"/>
          </p:nvPr>
        </p:nvSpPr>
        <p:spPr>
          <a:xfrm>
            <a:off x="657606" y="74703"/>
            <a:ext cx="10772775" cy="569874"/>
          </a:xfrm>
        </p:spPr>
        <p:txBody>
          <a:bodyPr>
            <a:normAutofit fontScale="90000"/>
          </a:bodyPr>
          <a:lstStyle/>
          <a:p>
            <a:r>
              <a:rPr lang="en-US"/>
              <a:t>State Tax: Table 5(c) </a:t>
            </a:r>
            <a:r>
              <a:rPr lang="en-US" sz="2700"/>
              <a:t>Rule 140(1) &amp; 140(4)(a) … </a:t>
            </a:r>
            <a:r>
              <a:rPr lang="en-US" sz="2800"/>
              <a:t>… </a:t>
            </a:r>
            <a:r>
              <a:rPr lang="en-US" sz="4400"/>
              <a:t>2/5</a:t>
            </a:r>
            <a:endParaRPr lang="en-US" sz="2700"/>
          </a:p>
        </p:txBody>
      </p:sp>
      <p:sp>
        <p:nvSpPr>
          <p:cNvPr id="3" name="Content Placeholder 2">
            <a:extLst>
              <a:ext uri="{FF2B5EF4-FFF2-40B4-BE49-F238E27FC236}">
                <a16:creationId xmlns:a16="http://schemas.microsoft.com/office/drawing/2014/main" id="{65A8C6E1-33F2-4ACC-A3F6-8A2D95062F9A}"/>
              </a:ext>
            </a:extLst>
          </p:cNvPr>
          <p:cNvSpPr>
            <a:spLocks noGrp="1"/>
          </p:cNvSpPr>
          <p:nvPr>
            <p:ph idx="1"/>
          </p:nvPr>
        </p:nvSpPr>
        <p:spPr>
          <a:xfrm>
            <a:off x="676656" y="786827"/>
            <a:ext cx="10753725" cy="5996469"/>
          </a:xfrm>
        </p:spPr>
        <p:txBody>
          <a:bodyPr>
            <a:normAutofit lnSpcReduction="10000"/>
          </a:bodyPr>
          <a:lstStyle/>
          <a:p>
            <a:pPr algn="just"/>
            <a:r>
              <a:rPr lang="en-IN" sz="2800"/>
              <a:t>All Normal registered taxpayers (non-composition)</a:t>
            </a:r>
          </a:p>
          <a:p>
            <a:pPr algn="just"/>
            <a:r>
              <a:rPr lang="en-IN" sz="2800"/>
              <a:t>Amount of TRAN credit claimed is admissible as ITC under MGST</a:t>
            </a:r>
          </a:p>
          <a:p>
            <a:pPr algn="just"/>
            <a:r>
              <a:rPr lang="en-IN" sz="2800"/>
              <a:t>Furnished all the returns for 6 months (Jan-Jun ‘17) under existing laws</a:t>
            </a:r>
          </a:p>
          <a:p>
            <a:pPr algn="just"/>
            <a:r>
              <a:rPr lang="en-IN" sz="2800"/>
              <a:t>Units under PSI Scheme have not claimed the set-off or refund u/r 79 </a:t>
            </a:r>
          </a:p>
          <a:p>
            <a:pPr algn="just"/>
            <a:r>
              <a:rPr lang="en-IN" sz="2800"/>
              <a:t>Amounts carried forward in ORIGINAL returns only</a:t>
            </a:r>
          </a:p>
          <a:p>
            <a:pPr algn="just"/>
            <a:r>
              <a:rPr lang="en-IN" sz="2800"/>
              <a:t>Amount shall not exceed credit carried forward shown in the return of June-2017</a:t>
            </a:r>
          </a:p>
          <a:p>
            <a:pPr algn="just"/>
            <a:r>
              <a:rPr lang="en-IN" sz="2800"/>
              <a:t>Credit of ITC as attributed to the inter-State sales (Form-C), Branch Transfer/ Consignment Transfer (Form-F), or deemed export (Form-H), sales to Special Economic Zone (Form-I) </a:t>
            </a:r>
            <a:r>
              <a:rPr lang="en-IN" sz="2800" b="1"/>
              <a:t>Not received </a:t>
            </a:r>
            <a:r>
              <a:rPr lang="en-IN" sz="2800"/>
              <a:t>to be reduced. Verification of declarations shall only be done for the carried forward periods.</a:t>
            </a:r>
          </a:p>
          <a:p>
            <a:pPr algn="just"/>
            <a:r>
              <a:rPr lang="en-IN" sz="2800"/>
              <a:t>Check if any application is filed for refund of the MVAT Credit shown excess in the return for the period ending June-2017</a:t>
            </a:r>
            <a:endParaRPr lang="en-US" sz="2800"/>
          </a:p>
        </p:txBody>
      </p:sp>
      <p:sp>
        <p:nvSpPr>
          <p:cNvPr id="4" name="Date Placeholder 3">
            <a:extLst>
              <a:ext uri="{FF2B5EF4-FFF2-40B4-BE49-F238E27FC236}">
                <a16:creationId xmlns:a16="http://schemas.microsoft.com/office/drawing/2014/main" id="{5BA179E3-84A2-4F73-91B0-AA41D0C9F44E}"/>
              </a:ext>
            </a:extLst>
          </p:cNvPr>
          <p:cNvSpPr>
            <a:spLocks noGrp="1"/>
          </p:cNvSpPr>
          <p:nvPr>
            <p:ph type="dt" sz="half" idx="10"/>
          </p:nvPr>
        </p:nvSpPr>
        <p:spPr/>
        <p:txBody>
          <a:bodyPr/>
          <a:lstStyle/>
          <a:p>
            <a:fld id="{090517A3-8E3E-4DD0-B083-304615ADE19A}" type="datetime8">
              <a:rPr lang="en-US" smtClean="0"/>
              <a:t>11/28/2022 9:56 PM</a:t>
            </a:fld>
            <a:endParaRPr lang="en-US"/>
          </a:p>
        </p:txBody>
      </p:sp>
      <p:sp>
        <p:nvSpPr>
          <p:cNvPr id="5" name="Footer Placeholder 4">
            <a:extLst>
              <a:ext uri="{FF2B5EF4-FFF2-40B4-BE49-F238E27FC236}">
                <a16:creationId xmlns:a16="http://schemas.microsoft.com/office/drawing/2014/main" id="{8A516C2E-7D46-4764-B17A-63D65FAED39B}"/>
              </a:ext>
            </a:extLst>
          </p:cNvPr>
          <p:cNvSpPr>
            <a:spLocks noGrp="1"/>
          </p:cNvSpPr>
          <p:nvPr>
            <p:ph type="ftr" sz="quarter" idx="11"/>
          </p:nvPr>
        </p:nvSpPr>
        <p:spPr/>
        <p:txBody>
          <a:bodyPr/>
          <a:lstStyle/>
          <a:p>
            <a:r>
              <a:rPr lang="en-US">
                <a:solidFill>
                  <a:srgbClr val="FFFFFF"/>
                </a:solidFill>
              </a:rPr>
              <a:t>Narayanwal, SGST, Maharashtra</a:t>
            </a:r>
          </a:p>
        </p:txBody>
      </p:sp>
      <p:sp>
        <p:nvSpPr>
          <p:cNvPr id="6" name="Slide Number Placeholder 5">
            <a:extLst>
              <a:ext uri="{FF2B5EF4-FFF2-40B4-BE49-F238E27FC236}">
                <a16:creationId xmlns:a16="http://schemas.microsoft.com/office/drawing/2014/main" id="{8B58AE28-379D-4247-ABE2-1FB1CB5BA33B}"/>
              </a:ext>
            </a:extLst>
          </p:cNvPr>
          <p:cNvSpPr>
            <a:spLocks noGrp="1"/>
          </p:cNvSpPr>
          <p:nvPr>
            <p:ph type="sldNum" sz="quarter" idx="12"/>
          </p:nvPr>
        </p:nvSpPr>
        <p:spPr/>
        <p:txBody>
          <a:bodyPr/>
          <a:lstStyle/>
          <a:p>
            <a:fld id="{28844951-7827-47D4-8276-7DDE1FA7D85A}" type="slidenum">
              <a:rPr lang="en-US" smtClean="0"/>
              <a:pPr/>
              <a:t>15</a:t>
            </a:fld>
            <a:endParaRPr lang="en-US"/>
          </a:p>
        </p:txBody>
      </p:sp>
    </p:spTree>
    <p:extLst>
      <p:ext uri="{BB962C8B-B14F-4D97-AF65-F5344CB8AC3E}">
        <p14:creationId xmlns:p14="http://schemas.microsoft.com/office/powerpoint/2010/main" val="21203547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8429F-E909-4AB9-9865-A26720826BC5}"/>
              </a:ext>
            </a:extLst>
          </p:cNvPr>
          <p:cNvSpPr>
            <a:spLocks noGrp="1"/>
          </p:cNvSpPr>
          <p:nvPr>
            <p:ph type="title"/>
          </p:nvPr>
        </p:nvSpPr>
        <p:spPr>
          <a:xfrm>
            <a:off x="657606" y="74703"/>
            <a:ext cx="10772775" cy="689795"/>
          </a:xfrm>
        </p:spPr>
        <p:txBody>
          <a:bodyPr>
            <a:normAutofit fontScale="90000"/>
          </a:bodyPr>
          <a:lstStyle/>
          <a:p>
            <a:r>
              <a:rPr lang="en-US"/>
              <a:t>State Tax: Table 7(b) </a:t>
            </a:r>
            <a:r>
              <a:rPr lang="en-US" sz="2700"/>
              <a:t>Rule</a:t>
            </a:r>
            <a:r>
              <a:rPr lang="en-US" sz="2800"/>
              <a:t> </a:t>
            </a:r>
            <a:r>
              <a:rPr lang="en-US" sz="2700"/>
              <a:t>140(5) </a:t>
            </a:r>
            <a:r>
              <a:rPr lang="en-US"/>
              <a:t>… 3/5</a:t>
            </a:r>
          </a:p>
        </p:txBody>
      </p:sp>
      <p:sp>
        <p:nvSpPr>
          <p:cNvPr id="3" name="Content Placeholder 2">
            <a:extLst>
              <a:ext uri="{FF2B5EF4-FFF2-40B4-BE49-F238E27FC236}">
                <a16:creationId xmlns:a16="http://schemas.microsoft.com/office/drawing/2014/main" id="{55745BD6-BEA3-4123-B8DD-6584C07479CD}"/>
              </a:ext>
            </a:extLst>
          </p:cNvPr>
          <p:cNvSpPr>
            <a:spLocks noGrp="1"/>
          </p:cNvSpPr>
          <p:nvPr>
            <p:ph idx="1"/>
          </p:nvPr>
        </p:nvSpPr>
        <p:spPr>
          <a:xfrm>
            <a:off x="691033" y="1711880"/>
            <a:ext cx="10739348" cy="3681299"/>
          </a:xfrm>
        </p:spPr>
        <p:txBody>
          <a:bodyPr>
            <a:normAutofit/>
          </a:bodyPr>
          <a:lstStyle/>
          <a:p>
            <a:pPr algn="just"/>
            <a:r>
              <a:rPr lang="en-IN" sz="3200" b="1"/>
              <a:t>Credit of VAT and Entry Tax in respect of the inputs received on or after the 1st July 2017</a:t>
            </a:r>
          </a:p>
          <a:p>
            <a:pPr algn="just"/>
            <a:r>
              <a:rPr lang="en-IN" sz="3200"/>
              <a:t>Invoice relating to such goods is recorded in the books of account of such person within a period of thirty days from the appointed day i.e. on or before the 30th August 2017 or period extended by Joint Commissioner.</a:t>
            </a:r>
            <a:endParaRPr lang="en-US" sz="3200"/>
          </a:p>
        </p:txBody>
      </p:sp>
      <p:sp>
        <p:nvSpPr>
          <p:cNvPr id="4" name="Date Placeholder 3">
            <a:extLst>
              <a:ext uri="{FF2B5EF4-FFF2-40B4-BE49-F238E27FC236}">
                <a16:creationId xmlns:a16="http://schemas.microsoft.com/office/drawing/2014/main" id="{AC9BAD3C-06D3-41C5-86CD-88C4DB95D0BF}"/>
              </a:ext>
            </a:extLst>
          </p:cNvPr>
          <p:cNvSpPr>
            <a:spLocks noGrp="1"/>
          </p:cNvSpPr>
          <p:nvPr>
            <p:ph type="dt" sz="half" idx="10"/>
          </p:nvPr>
        </p:nvSpPr>
        <p:spPr/>
        <p:txBody>
          <a:bodyPr/>
          <a:lstStyle/>
          <a:p>
            <a:fld id="{090517A3-8E3E-4DD0-B083-304615ADE19A}" type="datetime8">
              <a:rPr lang="en-US" smtClean="0"/>
              <a:t>11/28/2022 9:56 PM</a:t>
            </a:fld>
            <a:endParaRPr lang="en-US"/>
          </a:p>
        </p:txBody>
      </p:sp>
      <p:sp>
        <p:nvSpPr>
          <p:cNvPr id="5" name="Footer Placeholder 4">
            <a:extLst>
              <a:ext uri="{FF2B5EF4-FFF2-40B4-BE49-F238E27FC236}">
                <a16:creationId xmlns:a16="http://schemas.microsoft.com/office/drawing/2014/main" id="{61F49BAB-2318-49A2-9B6B-CA567290C0D1}"/>
              </a:ext>
            </a:extLst>
          </p:cNvPr>
          <p:cNvSpPr>
            <a:spLocks noGrp="1"/>
          </p:cNvSpPr>
          <p:nvPr>
            <p:ph type="ftr" sz="quarter" idx="11"/>
          </p:nvPr>
        </p:nvSpPr>
        <p:spPr/>
        <p:txBody>
          <a:bodyPr/>
          <a:lstStyle/>
          <a:p>
            <a:r>
              <a:rPr lang="en-US">
                <a:solidFill>
                  <a:srgbClr val="FFFFFF"/>
                </a:solidFill>
              </a:rPr>
              <a:t>Narayanwal, SGST, Maharashtra</a:t>
            </a:r>
          </a:p>
        </p:txBody>
      </p:sp>
      <p:sp>
        <p:nvSpPr>
          <p:cNvPr id="6" name="Slide Number Placeholder 5">
            <a:extLst>
              <a:ext uri="{FF2B5EF4-FFF2-40B4-BE49-F238E27FC236}">
                <a16:creationId xmlns:a16="http://schemas.microsoft.com/office/drawing/2014/main" id="{842901FE-9FC0-4ECB-9428-6849C63264F4}"/>
              </a:ext>
            </a:extLst>
          </p:cNvPr>
          <p:cNvSpPr>
            <a:spLocks noGrp="1"/>
          </p:cNvSpPr>
          <p:nvPr>
            <p:ph type="sldNum" sz="quarter" idx="12"/>
          </p:nvPr>
        </p:nvSpPr>
        <p:spPr/>
        <p:txBody>
          <a:bodyPr/>
          <a:lstStyle/>
          <a:p>
            <a:fld id="{28844951-7827-47D4-8276-7DDE1FA7D85A}" type="slidenum">
              <a:rPr lang="en-US" smtClean="0"/>
              <a:pPr/>
              <a:t>16</a:t>
            </a:fld>
            <a:endParaRPr lang="en-US"/>
          </a:p>
        </p:txBody>
      </p:sp>
    </p:spTree>
    <p:extLst>
      <p:ext uri="{BB962C8B-B14F-4D97-AF65-F5344CB8AC3E}">
        <p14:creationId xmlns:p14="http://schemas.microsoft.com/office/powerpoint/2010/main" val="1803804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864464-7A43-42A4-AE78-563C9C1BEC37}"/>
              </a:ext>
            </a:extLst>
          </p:cNvPr>
          <p:cNvSpPr>
            <a:spLocks noGrp="1"/>
          </p:cNvSpPr>
          <p:nvPr>
            <p:ph type="title"/>
          </p:nvPr>
        </p:nvSpPr>
        <p:spPr>
          <a:xfrm>
            <a:off x="676656" y="74703"/>
            <a:ext cx="10772775" cy="569874"/>
          </a:xfrm>
        </p:spPr>
        <p:txBody>
          <a:bodyPr>
            <a:normAutofit fontScale="90000"/>
          </a:bodyPr>
          <a:lstStyle/>
          <a:p>
            <a:r>
              <a:rPr lang="en-US"/>
              <a:t>State Tax : Table 7 (c) </a:t>
            </a:r>
            <a:r>
              <a:rPr lang="en-US" sz="2700"/>
              <a:t>Rule</a:t>
            </a:r>
            <a:r>
              <a:rPr lang="en-US"/>
              <a:t> </a:t>
            </a:r>
            <a:r>
              <a:rPr lang="en-US" sz="2700"/>
              <a:t>140(3), (4)(b), (6) </a:t>
            </a:r>
            <a:r>
              <a:rPr lang="en-US"/>
              <a:t>… 4/5</a:t>
            </a:r>
          </a:p>
        </p:txBody>
      </p:sp>
      <p:sp>
        <p:nvSpPr>
          <p:cNvPr id="3" name="Content Placeholder 2">
            <a:extLst>
              <a:ext uri="{FF2B5EF4-FFF2-40B4-BE49-F238E27FC236}">
                <a16:creationId xmlns:a16="http://schemas.microsoft.com/office/drawing/2014/main" id="{A964C0D8-6F2F-4A77-81E8-394D9FB68E6E}"/>
              </a:ext>
            </a:extLst>
          </p:cNvPr>
          <p:cNvSpPr>
            <a:spLocks noGrp="1"/>
          </p:cNvSpPr>
          <p:nvPr>
            <p:ph idx="1"/>
          </p:nvPr>
        </p:nvSpPr>
        <p:spPr>
          <a:xfrm>
            <a:off x="501994" y="786827"/>
            <a:ext cx="11004206" cy="5854219"/>
          </a:xfrm>
        </p:spPr>
        <p:txBody>
          <a:bodyPr>
            <a:normAutofit lnSpcReduction="10000"/>
          </a:bodyPr>
          <a:lstStyle/>
          <a:p>
            <a:pPr algn="just"/>
            <a:r>
              <a:rPr lang="en-IN" b="1"/>
              <a:t>140(3): </a:t>
            </a:r>
          </a:p>
          <a:p>
            <a:pPr algn="just"/>
            <a:r>
              <a:rPr lang="en-IN"/>
              <a:t>1. ITC claim on purchases from mega units or units availing the benefits under PSI Scheme and where the set-off is claimed under rule 52A or rule 52B.</a:t>
            </a:r>
          </a:p>
          <a:p>
            <a:pPr algn="just"/>
            <a:r>
              <a:rPr lang="en-IN"/>
              <a:t>2. Inputs or goods are used or intended to be used for making taxable supplies under GST.</a:t>
            </a:r>
          </a:p>
          <a:p>
            <a:pPr algn="just"/>
            <a:r>
              <a:rPr lang="en-IN"/>
              <a:t>If ITC is claimed under existing law, claim here is admissible.</a:t>
            </a:r>
          </a:p>
          <a:p>
            <a:pPr algn="just"/>
            <a:r>
              <a:rPr lang="en-IN"/>
              <a:t>invoice or other prescribed documents (issued bet 1.7.2016-30.6.2017) evidencing payment of tax</a:t>
            </a:r>
          </a:p>
          <a:p>
            <a:pPr algn="just"/>
            <a:r>
              <a:rPr lang="en-IN" b="1"/>
              <a:t>140(4)(b): </a:t>
            </a:r>
            <a:r>
              <a:rPr lang="en-IN"/>
              <a:t>Column 7(a) &amp; 7(c) - The tax payer shall be entitled to take credit of VAT and Entry Tax in respect of inputs held in the stock and inputs contained in semi-finished or finished goods held in the stock (not being immovable property)</a:t>
            </a:r>
          </a:p>
          <a:p>
            <a:pPr algn="just"/>
            <a:r>
              <a:rPr lang="en-IN" b="1"/>
              <a:t>7(c) Building construction: </a:t>
            </a:r>
            <a:r>
              <a:rPr lang="en-IN"/>
              <a:t>Tax payers paying taxes under composition scheme @ 1% u/s 42(3A). Transitional credit of inputs already used in construction and contained in WIP as on 30.06.2017 is not admissible – definition of goods- semi finished &amp; finished.</a:t>
            </a:r>
          </a:p>
          <a:p>
            <a:pPr algn="just"/>
            <a:r>
              <a:rPr lang="en-IN"/>
              <a:t>In case a builder was paying taxes as per the provisions of rule 58 i.e. at a normal rate then Table 5(c) is correct.</a:t>
            </a:r>
            <a:endParaRPr lang="en-US"/>
          </a:p>
        </p:txBody>
      </p:sp>
      <p:sp>
        <p:nvSpPr>
          <p:cNvPr id="4" name="Date Placeholder 3">
            <a:extLst>
              <a:ext uri="{FF2B5EF4-FFF2-40B4-BE49-F238E27FC236}">
                <a16:creationId xmlns:a16="http://schemas.microsoft.com/office/drawing/2014/main" id="{886C403E-CCFD-4962-AEEA-96661F3E015B}"/>
              </a:ext>
            </a:extLst>
          </p:cNvPr>
          <p:cNvSpPr>
            <a:spLocks noGrp="1"/>
          </p:cNvSpPr>
          <p:nvPr>
            <p:ph type="dt" sz="half" idx="10"/>
          </p:nvPr>
        </p:nvSpPr>
        <p:spPr/>
        <p:txBody>
          <a:bodyPr/>
          <a:lstStyle/>
          <a:p>
            <a:fld id="{090517A3-8E3E-4DD0-B083-304615ADE19A}" type="datetime8">
              <a:rPr lang="en-US" smtClean="0"/>
              <a:t>11/28/2022 9:56 PM</a:t>
            </a:fld>
            <a:endParaRPr lang="en-US"/>
          </a:p>
        </p:txBody>
      </p:sp>
      <p:sp>
        <p:nvSpPr>
          <p:cNvPr id="5" name="Footer Placeholder 4">
            <a:extLst>
              <a:ext uri="{FF2B5EF4-FFF2-40B4-BE49-F238E27FC236}">
                <a16:creationId xmlns:a16="http://schemas.microsoft.com/office/drawing/2014/main" id="{00156017-7659-4C5B-8FC1-F40AAF9B3096}"/>
              </a:ext>
            </a:extLst>
          </p:cNvPr>
          <p:cNvSpPr>
            <a:spLocks noGrp="1"/>
          </p:cNvSpPr>
          <p:nvPr>
            <p:ph type="ftr" sz="quarter" idx="11"/>
          </p:nvPr>
        </p:nvSpPr>
        <p:spPr/>
        <p:txBody>
          <a:bodyPr/>
          <a:lstStyle/>
          <a:p>
            <a:r>
              <a:rPr lang="en-US">
                <a:solidFill>
                  <a:srgbClr val="FFFFFF"/>
                </a:solidFill>
              </a:rPr>
              <a:t>Narayanwal, SGST, Maharashtra</a:t>
            </a:r>
          </a:p>
        </p:txBody>
      </p:sp>
      <p:sp>
        <p:nvSpPr>
          <p:cNvPr id="6" name="Slide Number Placeholder 5">
            <a:extLst>
              <a:ext uri="{FF2B5EF4-FFF2-40B4-BE49-F238E27FC236}">
                <a16:creationId xmlns:a16="http://schemas.microsoft.com/office/drawing/2014/main" id="{4D127A63-6AAE-477E-AB43-DB90E9430846}"/>
              </a:ext>
            </a:extLst>
          </p:cNvPr>
          <p:cNvSpPr>
            <a:spLocks noGrp="1"/>
          </p:cNvSpPr>
          <p:nvPr>
            <p:ph type="sldNum" sz="quarter" idx="12"/>
          </p:nvPr>
        </p:nvSpPr>
        <p:spPr/>
        <p:txBody>
          <a:bodyPr/>
          <a:lstStyle/>
          <a:p>
            <a:fld id="{28844951-7827-47D4-8276-7DDE1FA7D85A}" type="slidenum">
              <a:rPr lang="en-US" smtClean="0"/>
              <a:pPr/>
              <a:t>17</a:t>
            </a:fld>
            <a:endParaRPr lang="en-US"/>
          </a:p>
        </p:txBody>
      </p:sp>
    </p:spTree>
    <p:extLst>
      <p:ext uri="{BB962C8B-B14F-4D97-AF65-F5344CB8AC3E}">
        <p14:creationId xmlns:p14="http://schemas.microsoft.com/office/powerpoint/2010/main" val="42182490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85E97-2BF9-4E5E-BD42-89376D98F29F}"/>
              </a:ext>
            </a:extLst>
          </p:cNvPr>
          <p:cNvSpPr>
            <a:spLocks noGrp="1"/>
          </p:cNvSpPr>
          <p:nvPr>
            <p:ph type="title"/>
          </p:nvPr>
        </p:nvSpPr>
        <p:spPr>
          <a:xfrm>
            <a:off x="657224" y="216953"/>
            <a:ext cx="10772775" cy="863182"/>
          </a:xfrm>
        </p:spPr>
        <p:txBody>
          <a:bodyPr>
            <a:normAutofit/>
          </a:bodyPr>
          <a:lstStyle/>
          <a:p>
            <a:r>
              <a:rPr lang="en-US"/>
              <a:t>State Tax : Table 10 </a:t>
            </a:r>
            <a:r>
              <a:rPr lang="en-US" sz="3200"/>
              <a:t>Rule</a:t>
            </a:r>
            <a:r>
              <a:rPr lang="en-US"/>
              <a:t> </a:t>
            </a:r>
            <a:r>
              <a:rPr lang="en-US" sz="3200"/>
              <a:t>142(11)(c) … </a:t>
            </a:r>
            <a:r>
              <a:rPr lang="en-US"/>
              <a:t>… 5/5</a:t>
            </a:r>
          </a:p>
        </p:txBody>
      </p:sp>
      <p:sp>
        <p:nvSpPr>
          <p:cNvPr id="3" name="Content Placeholder 2">
            <a:extLst>
              <a:ext uri="{FF2B5EF4-FFF2-40B4-BE49-F238E27FC236}">
                <a16:creationId xmlns:a16="http://schemas.microsoft.com/office/drawing/2014/main" id="{5E4C9A21-F89D-44AD-9C6B-5D9EC9D8508F}"/>
              </a:ext>
            </a:extLst>
          </p:cNvPr>
          <p:cNvSpPr>
            <a:spLocks noGrp="1"/>
          </p:cNvSpPr>
          <p:nvPr>
            <p:ph idx="1"/>
          </p:nvPr>
        </p:nvSpPr>
        <p:spPr>
          <a:xfrm>
            <a:off x="676656" y="1222385"/>
            <a:ext cx="10753725" cy="5190061"/>
          </a:xfrm>
        </p:spPr>
        <p:txBody>
          <a:bodyPr>
            <a:normAutofit lnSpcReduction="10000"/>
          </a:bodyPr>
          <a:lstStyle/>
          <a:p>
            <a:pPr algn="just"/>
            <a:r>
              <a:rPr lang="en-IN" sz="2800"/>
              <a:t>The works contracts which are continued on or after the 1st July 2017 the said supplier would be liable to pay tax (GST) irrespective of the fact that the said Developer has discharged the liability under MVAT Act, on the value stated in the registered agreement or has paid the tax in respect of the advances received or on billed amount, on or before the 30th June 2017</a:t>
            </a:r>
          </a:p>
          <a:p>
            <a:pPr algn="just"/>
            <a:r>
              <a:rPr lang="en-IN" sz="2800"/>
              <a:t>So, Proportionate VAT paid to the extent of the supply made on or after the 1st July 2017 determined as per the provisions of section and 142(11)(c)</a:t>
            </a:r>
          </a:p>
          <a:p>
            <a:pPr algn="just"/>
            <a:r>
              <a:rPr lang="en-IN" sz="2200"/>
              <a:t>2(59) “</a:t>
            </a:r>
            <a:r>
              <a:rPr lang="en-IN" sz="2200" b="1"/>
              <a:t>inputs</a:t>
            </a:r>
            <a:r>
              <a:rPr lang="en-IN" sz="2200"/>
              <a:t>” meaning thereby any goods other than capital goods used or intended to be used by a supplier in course or furtherance of business.</a:t>
            </a:r>
            <a:endParaRPr lang="en-US" sz="2200"/>
          </a:p>
          <a:p>
            <a:pPr algn="just"/>
            <a:r>
              <a:rPr lang="en-IN" sz="2200"/>
              <a:t>2(52) “</a:t>
            </a:r>
            <a:r>
              <a:rPr lang="en-IN" sz="2200" b="1"/>
              <a:t>Goods</a:t>
            </a:r>
            <a:r>
              <a:rPr lang="en-IN" sz="2200"/>
              <a:t>” to mean every kind of movable property other than money and securities but includes actionable claim, growing crops, grass and things attached to or forming part of the land which are agreed to be severed before supply or under a contract of supply.</a:t>
            </a:r>
          </a:p>
          <a:p>
            <a:pPr algn="just"/>
            <a:endParaRPr lang="en-US" sz="2800"/>
          </a:p>
        </p:txBody>
      </p:sp>
      <p:sp>
        <p:nvSpPr>
          <p:cNvPr id="4" name="Date Placeholder 3">
            <a:extLst>
              <a:ext uri="{FF2B5EF4-FFF2-40B4-BE49-F238E27FC236}">
                <a16:creationId xmlns:a16="http://schemas.microsoft.com/office/drawing/2014/main" id="{98D2BF62-8281-4F83-8FEC-30DC0F4F5E50}"/>
              </a:ext>
            </a:extLst>
          </p:cNvPr>
          <p:cNvSpPr>
            <a:spLocks noGrp="1"/>
          </p:cNvSpPr>
          <p:nvPr>
            <p:ph type="dt" sz="half" idx="10"/>
          </p:nvPr>
        </p:nvSpPr>
        <p:spPr/>
        <p:txBody>
          <a:bodyPr/>
          <a:lstStyle/>
          <a:p>
            <a:fld id="{090517A3-8E3E-4DD0-B083-304615ADE19A}" type="datetime8">
              <a:rPr lang="en-US" smtClean="0"/>
              <a:t>11/28/2022 9:56 PM</a:t>
            </a:fld>
            <a:endParaRPr lang="en-US"/>
          </a:p>
        </p:txBody>
      </p:sp>
      <p:sp>
        <p:nvSpPr>
          <p:cNvPr id="5" name="Footer Placeholder 4">
            <a:extLst>
              <a:ext uri="{FF2B5EF4-FFF2-40B4-BE49-F238E27FC236}">
                <a16:creationId xmlns:a16="http://schemas.microsoft.com/office/drawing/2014/main" id="{CB74B4F6-A1E3-4EED-AE36-FEE087139CE6}"/>
              </a:ext>
            </a:extLst>
          </p:cNvPr>
          <p:cNvSpPr>
            <a:spLocks noGrp="1"/>
          </p:cNvSpPr>
          <p:nvPr>
            <p:ph type="ftr" sz="quarter" idx="11"/>
          </p:nvPr>
        </p:nvSpPr>
        <p:spPr/>
        <p:txBody>
          <a:bodyPr/>
          <a:lstStyle/>
          <a:p>
            <a:r>
              <a:rPr lang="en-US">
                <a:solidFill>
                  <a:srgbClr val="FFFFFF"/>
                </a:solidFill>
              </a:rPr>
              <a:t>Narayanwal, SGST, Maharashtra</a:t>
            </a:r>
          </a:p>
        </p:txBody>
      </p:sp>
      <p:sp>
        <p:nvSpPr>
          <p:cNvPr id="6" name="Slide Number Placeholder 5">
            <a:extLst>
              <a:ext uri="{FF2B5EF4-FFF2-40B4-BE49-F238E27FC236}">
                <a16:creationId xmlns:a16="http://schemas.microsoft.com/office/drawing/2014/main" id="{689432FB-F439-4E76-AD47-064EA13BE8BE}"/>
              </a:ext>
            </a:extLst>
          </p:cNvPr>
          <p:cNvSpPr>
            <a:spLocks noGrp="1"/>
          </p:cNvSpPr>
          <p:nvPr>
            <p:ph type="sldNum" sz="quarter" idx="12"/>
          </p:nvPr>
        </p:nvSpPr>
        <p:spPr/>
        <p:txBody>
          <a:bodyPr/>
          <a:lstStyle/>
          <a:p>
            <a:fld id="{28844951-7827-47D4-8276-7DDE1FA7D85A}" type="slidenum">
              <a:rPr lang="en-US" smtClean="0"/>
              <a:pPr/>
              <a:t>18</a:t>
            </a:fld>
            <a:endParaRPr lang="en-US"/>
          </a:p>
        </p:txBody>
      </p:sp>
    </p:spTree>
    <p:extLst>
      <p:ext uri="{BB962C8B-B14F-4D97-AF65-F5344CB8AC3E}">
        <p14:creationId xmlns:p14="http://schemas.microsoft.com/office/powerpoint/2010/main" val="39513677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83DBD4-E398-4AA3-AEC1-4BF03FC59886}"/>
              </a:ext>
            </a:extLst>
          </p:cNvPr>
          <p:cNvSpPr>
            <a:spLocks noGrp="1"/>
          </p:cNvSpPr>
          <p:nvPr>
            <p:ph type="title"/>
          </p:nvPr>
        </p:nvSpPr>
        <p:spPr/>
        <p:txBody>
          <a:bodyPr/>
          <a:lstStyle/>
          <a:p>
            <a:r>
              <a:rPr lang="en-US"/>
              <a:t>Thank you</a:t>
            </a:r>
          </a:p>
        </p:txBody>
      </p:sp>
      <p:pic>
        <p:nvPicPr>
          <p:cNvPr id="6" name="Picture Placeholder 5" descr="Photo of a bunch of clean artist paintbrushes">
            <a:extLst>
              <a:ext uri="{FF2B5EF4-FFF2-40B4-BE49-F238E27FC236}">
                <a16:creationId xmlns:a16="http://schemas.microsoft.com/office/drawing/2014/main" id="{D7D1C07D-75DD-4A12-9C4C-A9C3E052A3D0}"/>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val="0"/>
              </a:ext>
            </a:extLst>
          </a:blip>
          <a:srcRect t="71" b="71"/>
          <a:stretch/>
        </p:blipFill>
        <p:spPr/>
      </p:pic>
      <p:sp>
        <p:nvSpPr>
          <p:cNvPr id="3" name="Content Placeholder 2">
            <a:extLst>
              <a:ext uri="{FF2B5EF4-FFF2-40B4-BE49-F238E27FC236}">
                <a16:creationId xmlns:a16="http://schemas.microsoft.com/office/drawing/2014/main" id="{02F80182-DF99-445E-8055-837D597C38A5}"/>
              </a:ext>
            </a:extLst>
          </p:cNvPr>
          <p:cNvSpPr>
            <a:spLocks noGrp="1"/>
          </p:cNvSpPr>
          <p:nvPr>
            <p:ph idx="1"/>
          </p:nvPr>
        </p:nvSpPr>
        <p:spPr/>
        <p:txBody>
          <a:bodyPr/>
          <a:lstStyle/>
          <a:p>
            <a:r>
              <a:rPr lang="en-US"/>
              <a:t>Manojkumar </a:t>
            </a:r>
            <a:r>
              <a:rPr lang="en-US" err="1"/>
              <a:t>Narayanwal</a:t>
            </a:r>
          </a:p>
          <a:p>
            <a:r>
              <a:rPr lang="en-US"/>
              <a:t>Narayanwal@gmail.com</a:t>
            </a:r>
            <a:endParaRPr lang="en-US">
              <a:cs typeface="Calibri Light"/>
            </a:endParaRPr>
          </a:p>
          <a:p>
            <a:r>
              <a:rPr lang="en-US"/>
              <a:t>9987335808</a:t>
            </a:r>
            <a:endParaRPr lang="en-US">
              <a:cs typeface="Calibri Light"/>
            </a:endParaRPr>
          </a:p>
        </p:txBody>
      </p:sp>
      <p:sp>
        <p:nvSpPr>
          <p:cNvPr id="7" name="Date Placeholder 6">
            <a:extLst>
              <a:ext uri="{FF2B5EF4-FFF2-40B4-BE49-F238E27FC236}">
                <a16:creationId xmlns:a16="http://schemas.microsoft.com/office/drawing/2014/main" id="{3A354B2E-C37D-4B68-9B83-A941B747CCED}"/>
              </a:ext>
            </a:extLst>
          </p:cNvPr>
          <p:cNvSpPr>
            <a:spLocks noGrp="1"/>
          </p:cNvSpPr>
          <p:nvPr>
            <p:ph type="dt" sz="half" idx="10"/>
          </p:nvPr>
        </p:nvSpPr>
        <p:spPr/>
        <p:txBody>
          <a:bodyPr/>
          <a:lstStyle/>
          <a:p>
            <a:fld id="{0323E80C-5923-4946-AC46-5310B4F6D14F}" type="datetime8">
              <a:rPr lang="en-US" smtClean="0"/>
              <a:t>11/28/2022 9:56 PM</a:t>
            </a:fld>
            <a:endParaRPr lang="en-US"/>
          </a:p>
        </p:txBody>
      </p:sp>
      <p:sp>
        <p:nvSpPr>
          <p:cNvPr id="8" name="Footer Placeholder 7">
            <a:extLst>
              <a:ext uri="{FF2B5EF4-FFF2-40B4-BE49-F238E27FC236}">
                <a16:creationId xmlns:a16="http://schemas.microsoft.com/office/drawing/2014/main" id="{F60FABF8-6F79-4985-A2FB-99DAD9E63042}"/>
              </a:ext>
            </a:extLst>
          </p:cNvPr>
          <p:cNvSpPr>
            <a:spLocks noGrp="1"/>
          </p:cNvSpPr>
          <p:nvPr>
            <p:ph type="ftr" sz="quarter" idx="11"/>
          </p:nvPr>
        </p:nvSpPr>
        <p:spPr/>
        <p:txBody>
          <a:bodyPr/>
          <a:lstStyle/>
          <a:p>
            <a:r>
              <a:rPr lang="en-US" err="1"/>
              <a:t>Narayanwal</a:t>
            </a:r>
            <a:r>
              <a:rPr lang="en-US"/>
              <a:t>, SGST, Maharashtra</a:t>
            </a:r>
          </a:p>
        </p:txBody>
      </p:sp>
      <p:sp>
        <p:nvSpPr>
          <p:cNvPr id="9" name="Slide Number Placeholder 8">
            <a:extLst>
              <a:ext uri="{FF2B5EF4-FFF2-40B4-BE49-F238E27FC236}">
                <a16:creationId xmlns:a16="http://schemas.microsoft.com/office/drawing/2014/main" id="{88A55AA7-3B73-477B-A886-58F8E99420E9}"/>
              </a:ext>
            </a:extLst>
          </p:cNvPr>
          <p:cNvSpPr>
            <a:spLocks noGrp="1"/>
          </p:cNvSpPr>
          <p:nvPr>
            <p:ph type="sldNum" sz="quarter" idx="12"/>
          </p:nvPr>
        </p:nvSpPr>
        <p:spPr/>
        <p:txBody>
          <a:bodyPr/>
          <a:lstStyle/>
          <a:p>
            <a:fld id="{28844951-7827-47D4-8276-7DDE1FA7D85A}" type="slidenum">
              <a:rPr lang="en-US" dirty="0" smtClean="0"/>
              <a:pPr/>
              <a:t>19</a:t>
            </a:fld>
            <a:endParaRPr lang="en-US"/>
          </a:p>
        </p:txBody>
      </p:sp>
    </p:spTree>
    <p:extLst>
      <p:ext uri="{BB962C8B-B14F-4D97-AF65-F5344CB8AC3E}">
        <p14:creationId xmlns:p14="http://schemas.microsoft.com/office/powerpoint/2010/main" val="15101439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99000"/>
                <a:satMod val="140000"/>
              </a:schemeClr>
            </a:gs>
            <a:gs pos="65000">
              <a:schemeClr val="bg2">
                <a:tint val="100000"/>
                <a:shade val="80000"/>
                <a:satMod val="130000"/>
              </a:schemeClr>
            </a:gs>
            <a:gs pos="100000">
              <a:schemeClr val="bg2">
                <a:tint val="100000"/>
                <a:shade val="48000"/>
                <a:satMod val="120000"/>
              </a:schemeClr>
            </a:gs>
          </a:gsLst>
          <a:lin ang="16200000" scaled="0"/>
        </a:gradFill>
        <a:effectLst/>
      </p:bgPr>
    </p:bg>
    <p:spTree>
      <p:nvGrpSpPr>
        <p:cNvPr id="1" name=""/>
        <p:cNvGrpSpPr/>
        <p:nvPr/>
      </p:nvGrpSpPr>
      <p:grpSpPr>
        <a:xfrm>
          <a:off x="0" y="0"/>
          <a:ext cx="0" cy="0"/>
          <a:chOff x="0" y="0"/>
          <a:chExt cx="0" cy="0"/>
        </a:xfrm>
      </p:grpSpPr>
      <p:pic>
        <p:nvPicPr>
          <p:cNvPr id="10" name="Picture 9" descr="Pen placed on top of a signature line">
            <a:extLst>
              <a:ext uri="{FF2B5EF4-FFF2-40B4-BE49-F238E27FC236}">
                <a16:creationId xmlns:a16="http://schemas.microsoft.com/office/drawing/2014/main" id="{7E44ABF8-B824-312F-4AC3-7112B122609D}"/>
              </a:ext>
            </a:extLst>
          </p:cNvPr>
          <p:cNvPicPr>
            <a:picLocks noChangeAspect="1"/>
          </p:cNvPicPr>
          <p:nvPr/>
        </p:nvPicPr>
        <p:blipFill rotWithShape="1">
          <a:blip r:embed="rId2">
            <a:duotone>
              <a:prstClr val="black"/>
              <a:schemeClr val="tx2">
                <a:tint val="45000"/>
                <a:satMod val="400000"/>
              </a:schemeClr>
            </a:duotone>
            <a:alphaModFix amt="15000"/>
          </a:blip>
          <a:srcRect b="15730"/>
          <a:stretch/>
        </p:blipFill>
        <p:spPr>
          <a:xfrm>
            <a:off x="20" y="10"/>
            <a:ext cx="12191980" cy="6857990"/>
          </a:xfrm>
          <a:prstGeom prst="rect">
            <a:avLst/>
          </a:prstGeom>
        </p:spPr>
      </p:pic>
      <p:cxnSp>
        <p:nvCxnSpPr>
          <p:cNvPr id="15" name="Straight Connector 14">
            <a:extLst>
              <a:ext uri="{FF2B5EF4-FFF2-40B4-BE49-F238E27FC236}">
                <a16:creationId xmlns:a16="http://schemas.microsoft.com/office/drawing/2014/main" id="{C8718278-1EF1-4B6F-8AF2-349D45340DE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2">
                <a:alpha val="80000"/>
              </a:schemeClr>
            </a:solidFill>
          </a:ln>
        </p:spPr>
        <p:style>
          <a:lnRef idx="1">
            <a:schemeClr val="accent1"/>
          </a:lnRef>
          <a:fillRef idx="0">
            <a:schemeClr val="accent1"/>
          </a:fillRef>
          <a:effectRef idx="0">
            <a:schemeClr val="accent1"/>
          </a:effectRef>
          <a:fontRef idx="minor">
            <a:schemeClr val="tx1"/>
          </a:fontRef>
        </p:style>
      </p:cxnSp>
      <p:sp>
        <p:nvSpPr>
          <p:cNvPr id="4" name="Title 3">
            <a:extLst>
              <a:ext uri="{FF2B5EF4-FFF2-40B4-BE49-F238E27FC236}">
                <a16:creationId xmlns:a16="http://schemas.microsoft.com/office/drawing/2014/main" id="{74A80551-CD32-2B41-816F-33ABD253510E}"/>
              </a:ext>
            </a:extLst>
          </p:cNvPr>
          <p:cNvSpPr>
            <a:spLocks noGrp="1"/>
          </p:cNvSpPr>
          <p:nvPr>
            <p:ph type="title"/>
          </p:nvPr>
        </p:nvSpPr>
        <p:spPr>
          <a:xfrm>
            <a:off x="1097280" y="286603"/>
            <a:ext cx="10058400" cy="1450757"/>
          </a:xfrm>
        </p:spPr>
        <p:txBody>
          <a:bodyPr>
            <a:normAutofit/>
          </a:bodyPr>
          <a:lstStyle/>
          <a:p>
            <a:r>
              <a:rPr lang="en-US"/>
              <a:t>Plan</a:t>
            </a:r>
            <a:endParaRPr lang="en-IN"/>
          </a:p>
        </p:txBody>
      </p:sp>
      <p:sp>
        <p:nvSpPr>
          <p:cNvPr id="5" name="Content Placeholder 4">
            <a:extLst>
              <a:ext uri="{FF2B5EF4-FFF2-40B4-BE49-F238E27FC236}">
                <a16:creationId xmlns:a16="http://schemas.microsoft.com/office/drawing/2014/main" id="{80E22D5F-5A3F-A562-DC83-CAE8C57C5CEA}"/>
              </a:ext>
            </a:extLst>
          </p:cNvPr>
          <p:cNvSpPr>
            <a:spLocks noGrp="1"/>
          </p:cNvSpPr>
          <p:nvPr>
            <p:ph idx="1"/>
          </p:nvPr>
        </p:nvSpPr>
        <p:spPr>
          <a:xfrm>
            <a:off x="1097280" y="1845734"/>
            <a:ext cx="10058400" cy="4023360"/>
          </a:xfrm>
        </p:spPr>
        <p:txBody>
          <a:bodyPr>
            <a:normAutofit/>
          </a:bodyPr>
          <a:lstStyle/>
          <a:p>
            <a:pPr>
              <a:buFont typeface="Wingdings" panose="05000000000000000000" pitchFamily="2" charset="2"/>
              <a:buChar char="Ø"/>
            </a:pPr>
            <a:r>
              <a:rPr lang="en-US"/>
              <a:t>Important Authorities to carry out verification of transitional credit</a:t>
            </a:r>
          </a:p>
          <a:p>
            <a:pPr>
              <a:buFont typeface="Wingdings" panose="05000000000000000000" pitchFamily="2" charset="2"/>
              <a:buChar char="Ø"/>
            </a:pPr>
            <a:r>
              <a:rPr lang="en-IN"/>
              <a:t>Text of Hon’ble SC order</a:t>
            </a:r>
          </a:p>
          <a:p>
            <a:pPr>
              <a:buFont typeface="Wingdings" panose="05000000000000000000" pitchFamily="2" charset="2"/>
              <a:buChar char="Ø"/>
            </a:pPr>
            <a:r>
              <a:rPr lang="en-IN"/>
              <a:t>Meaning of order</a:t>
            </a:r>
          </a:p>
          <a:p>
            <a:pPr>
              <a:buFont typeface="Wingdings" panose="05000000000000000000" pitchFamily="2" charset="2"/>
              <a:buChar char="Ø"/>
            </a:pPr>
            <a:r>
              <a:rPr lang="en-IN"/>
              <a:t>Guidelines for verification</a:t>
            </a:r>
          </a:p>
          <a:p>
            <a:pPr>
              <a:buFont typeface="Wingdings" panose="05000000000000000000" pitchFamily="2" charset="2"/>
              <a:buChar char="Ø"/>
            </a:pPr>
            <a:r>
              <a:rPr lang="en-IN"/>
              <a:t>Timelines of verification completion</a:t>
            </a:r>
          </a:p>
          <a:p>
            <a:pPr>
              <a:buFont typeface="Wingdings" panose="05000000000000000000" pitchFamily="2" charset="2"/>
              <a:buChar char="Ø"/>
            </a:pPr>
            <a:r>
              <a:rPr lang="en-IN"/>
              <a:t>Coordination</a:t>
            </a:r>
          </a:p>
          <a:p>
            <a:pPr>
              <a:buFont typeface="Wingdings" panose="05000000000000000000" pitchFamily="2" charset="2"/>
              <a:buChar char="Ø"/>
            </a:pPr>
            <a:r>
              <a:rPr lang="en-IN"/>
              <a:t>BO page of erstwhile TRAN claim</a:t>
            </a:r>
          </a:p>
          <a:p>
            <a:pPr>
              <a:buFont typeface="Wingdings" panose="05000000000000000000" pitchFamily="2" charset="2"/>
              <a:buChar char="Ø"/>
            </a:pPr>
            <a:r>
              <a:rPr lang="en-IN"/>
              <a:t>CGST TRAN credit verification details</a:t>
            </a:r>
          </a:p>
          <a:p>
            <a:pPr>
              <a:buFont typeface="Wingdings" panose="05000000000000000000" pitchFamily="2" charset="2"/>
              <a:buChar char="Ø"/>
            </a:pPr>
            <a:r>
              <a:rPr lang="en-IN"/>
              <a:t>MGST TRAN credit verification details</a:t>
            </a:r>
          </a:p>
          <a:p>
            <a:endParaRPr lang="en-IN"/>
          </a:p>
        </p:txBody>
      </p:sp>
      <p:sp>
        <p:nvSpPr>
          <p:cNvPr id="17" name="Rectangle 16">
            <a:extLst>
              <a:ext uri="{FF2B5EF4-FFF2-40B4-BE49-F238E27FC236}">
                <a16:creationId xmlns:a16="http://schemas.microsoft.com/office/drawing/2014/main" id="{A15EA98E-85BF-4FFF-997C-A191798B24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 name="Rectangle 18">
            <a:extLst>
              <a:ext uri="{FF2B5EF4-FFF2-40B4-BE49-F238E27FC236}">
                <a16:creationId xmlns:a16="http://schemas.microsoft.com/office/drawing/2014/main" id="{34FB023B-B8E5-4EFF-AC8E-79058F44AC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Date Placeholder 5">
            <a:extLst>
              <a:ext uri="{FF2B5EF4-FFF2-40B4-BE49-F238E27FC236}">
                <a16:creationId xmlns:a16="http://schemas.microsoft.com/office/drawing/2014/main" id="{4224B0B5-34F0-E73E-835D-372EFC03B4C2}"/>
              </a:ext>
            </a:extLst>
          </p:cNvPr>
          <p:cNvSpPr>
            <a:spLocks noGrp="1"/>
          </p:cNvSpPr>
          <p:nvPr>
            <p:ph type="dt" sz="half" idx="10"/>
          </p:nvPr>
        </p:nvSpPr>
        <p:spPr>
          <a:xfrm>
            <a:off x="1097280" y="6459785"/>
            <a:ext cx="2472271" cy="365125"/>
          </a:xfrm>
        </p:spPr>
        <p:txBody>
          <a:bodyPr>
            <a:normAutofit/>
          </a:bodyPr>
          <a:lstStyle/>
          <a:p>
            <a:pPr>
              <a:spcAft>
                <a:spcPts val="600"/>
              </a:spcAft>
            </a:pPr>
            <a:fld id="{935A5FB6-6302-4537-A862-613006AB1684}" type="datetime8">
              <a:rPr lang="en-US" smtClean="0"/>
              <a:pPr>
                <a:spcAft>
                  <a:spcPts val="600"/>
                </a:spcAft>
              </a:pPr>
              <a:t>11/28/2022 9:56 PM</a:t>
            </a:fld>
            <a:endParaRPr lang="en-US"/>
          </a:p>
        </p:txBody>
      </p:sp>
      <p:sp>
        <p:nvSpPr>
          <p:cNvPr id="7" name="Footer Placeholder 6">
            <a:extLst>
              <a:ext uri="{FF2B5EF4-FFF2-40B4-BE49-F238E27FC236}">
                <a16:creationId xmlns:a16="http://schemas.microsoft.com/office/drawing/2014/main" id="{8416C560-1A8A-5F33-66E0-47CBE964314D}"/>
              </a:ext>
            </a:extLst>
          </p:cNvPr>
          <p:cNvSpPr>
            <a:spLocks noGrp="1"/>
          </p:cNvSpPr>
          <p:nvPr>
            <p:ph type="ftr" sz="quarter" idx="11"/>
          </p:nvPr>
        </p:nvSpPr>
        <p:spPr>
          <a:xfrm>
            <a:off x="3686185" y="6459785"/>
            <a:ext cx="4822804" cy="365125"/>
          </a:xfrm>
        </p:spPr>
        <p:txBody>
          <a:bodyPr>
            <a:normAutofit/>
          </a:bodyPr>
          <a:lstStyle/>
          <a:p>
            <a:pPr>
              <a:spcAft>
                <a:spcPts val="600"/>
              </a:spcAft>
            </a:pPr>
            <a:r>
              <a:rPr lang="en-US"/>
              <a:t>Narayanwal, SGST, Maharashtra</a:t>
            </a:r>
          </a:p>
        </p:txBody>
      </p:sp>
      <p:sp>
        <p:nvSpPr>
          <p:cNvPr id="8" name="Slide Number Placeholder 7">
            <a:extLst>
              <a:ext uri="{FF2B5EF4-FFF2-40B4-BE49-F238E27FC236}">
                <a16:creationId xmlns:a16="http://schemas.microsoft.com/office/drawing/2014/main" id="{3A10A9DA-5F44-D6AA-CA75-F4861FB2C8ED}"/>
              </a:ext>
            </a:extLst>
          </p:cNvPr>
          <p:cNvSpPr>
            <a:spLocks noGrp="1"/>
          </p:cNvSpPr>
          <p:nvPr>
            <p:ph type="sldNum" sz="quarter" idx="12"/>
          </p:nvPr>
        </p:nvSpPr>
        <p:spPr>
          <a:xfrm>
            <a:off x="9900458" y="6459785"/>
            <a:ext cx="1312025" cy="365125"/>
          </a:xfrm>
        </p:spPr>
        <p:txBody>
          <a:bodyPr>
            <a:normAutofit/>
          </a:bodyPr>
          <a:lstStyle/>
          <a:p>
            <a:pPr>
              <a:spcAft>
                <a:spcPts val="600"/>
              </a:spcAft>
            </a:pPr>
            <a:fld id="{28844951-7827-47D4-8276-7DDE1FA7D85A}" type="slidenum">
              <a:rPr lang="en-US" smtClean="0"/>
              <a:pPr>
                <a:spcAft>
                  <a:spcPts val="600"/>
                </a:spcAft>
              </a:pPr>
              <a:t>2</a:t>
            </a:fld>
            <a:endParaRPr lang="en-US"/>
          </a:p>
        </p:txBody>
      </p:sp>
    </p:spTree>
    <p:extLst>
      <p:ext uri="{BB962C8B-B14F-4D97-AF65-F5344CB8AC3E}">
        <p14:creationId xmlns:p14="http://schemas.microsoft.com/office/powerpoint/2010/main" val="662407239"/>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3E2ED5-559C-F2DA-67D4-05B49D91986E}"/>
              </a:ext>
            </a:extLst>
          </p:cNvPr>
          <p:cNvSpPr>
            <a:spLocks noGrp="1"/>
          </p:cNvSpPr>
          <p:nvPr>
            <p:ph type="title"/>
          </p:nvPr>
        </p:nvSpPr>
        <p:spPr>
          <a:xfrm>
            <a:off x="573087" y="388382"/>
            <a:ext cx="10131425" cy="1246879"/>
          </a:xfrm>
        </p:spPr>
        <p:txBody>
          <a:bodyPr>
            <a:normAutofit/>
          </a:bodyPr>
          <a:lstStyle/>
          <a:p>
            <a:r>
              <a:rPr lang="en-US" sz="4000"/>
              <a:t>Important Authorities</a:t>
            </a:r>
          </a:p>
        </p:txBody>
      </p:sp>
      <p:sp>
        <p:nvSpPr>
          <p:cNvPr id="3" name="Content Placeholder 2">
            <a:extLst>
              <a:ext uri="{FF2B5EF4-FFF2-40B4-BE49-F238E27FC236}">
                <a16:creationId xmlns:a16="http://schemas.microsoft.com/office/drawing/2014/main" id="{7DE1747B-4DA5-593E-8A3B-47C1104CA295}"/>
              </a:ext>
            </a:extLst>
          </p:cNvPr>
          <p:cNvSpPr>
            <a:spLocks noGrp="1"/>
          </p:cNvSpPr>
          <p:nvPr>
            <p:ph idx="1"/>
          </p:nvPr>
        </p:nvSpPr>
        <p:spPr>
          <a:xfrm>
            <a:off x="646473" y="1440405"/>
            <a:ext cx="10131425" cy="4740518"/>
          </a:xfrm>
        </p:spPr>
        <p:txBody>
          <a:bodyPr>
            <a:normAutofit/>
          </a:bodyPr>
          <a:lstStyle/>
          <a:p>
            <a:r>
              <a:rPr lang="en-US" sz="2400"/>
              <a:t>Hon‘ble Supreme Court vide order dated 22.07.2022 in the matter of Union of India vs. </a:t>
            </a:r>
            <a:r>
              <a:rPr lang="en-US" sz="2400" err="1"/>
              <a:t>Filco</a:t>
            </a:r>
            <a:r>
              <a:rPr lang="en-US" sz="2400"/>
              <a:t> Trade Centre Pvt. Ltd. , SLP(C) No. 32709-32710/2018 </a:t>
            </a:r>
          </a:p>
          <a:p>
            <a:r>
              <a:rPr lang="en-US" sz="2400"/>
              <a:t>Hon‘ble Supreme Court vide order dated 02.09.2022 in Miscellaneous Application No.1545-1546/2022 in SLP(C) No. 32709-32710/2018 </a:t>
            </a:r>
          </a:p>
          <a:p>
            <a:endParaRPr lang="en-US" sz="2400" b="1"/>
          </a:p>
          <a:p>
            <a:r>
              <a:rPr lang="en-US" sz="2400" b="1"/>
              <a:t>CBIC Circular No.180/12/2022-GST  Dated</a:t>
            </a:r>
            <a:r>
              <a:rPr lang="en-US" sz="2400"/>
              <a:t> 9th September 2022 </a:t>
            </a:r>
          </a:p>
          <a:p>
            <a:r>
              <a:rPr lang="en-US" sz="2400"/>
              <a:t>MGST Circular 11T of 2022 Date 26.09.2022 </a:t>
            </a:r>
          </a:p>
          <a:p>
            <a:endParaRPr lang="en-US" sz="2400" b="1"/>
          </a:p>
          <a:p>
            <a:r>
              <a:rPr lang="en-US" sz="2400" b="1"/>
              <a:t>CBIC Circular No.182/22/2022-GST  Dated</a:t>
            </a:r>
            <a:r>
              <a:rPr lang="en-US" sz="2400"/>
              <a:t> 10</a:t>
            </a:r>
            <a:r>
              <a:rPr lang="en-US" sz="2400" baseline="30000"/>
              <a:t>th</a:t>
            </a:r>
            <a:r>
              <a:rPr lang="en-US" sz="2400"/>
              <a:t> November 2022</a:t>
            </a:r>
          </a:p>
          <a:p>
            <a:r>
              <a:rPr lang="en-US"/>
              <a:t>MGSTD Internal Circular No 14T of 2022 dt 25</a:t>
            </a:r>
            <a:r>
              <a:rPr lang="en-US" baseline="30000"/>
              <a:t>th</a:t>
            </a:r>
            <a:r>
              <a:rPr lang="en-US"/>
              <a:t> November 2022</a:t>
            </a:r>
            <a:endParaRPr lang="en-US" sz="2400"/>
          </a:p>
          <a:p>
            <a:endParaRPr lang="en-US" sz="2400"/>
          </a:p>
        </p:txBody>
      </p:sp>
      <p:sp>
        <p:nvSpPr>
          <p:cNvPr id="12" name="Date Placeholder 11">
            <a:extLst>
              <a:ext uri="{FF2B5EF4-FFF2-40B4-BE49-F238E27FC236}">
                <a16:creationId xmlns:a16="http://schemas.microsoft.com/office/drawing/2014/main" id="{A80DB4B8-E4FB-4034-9AD1-FA9C5946EAC9}"/>
              </a:ext>
            </a:extLst>
          </p:cNvPr>
          <p:cNvSpPr>
            <a:spLocks noGrp="1"/>
          </p:cNvSpPr>
          <p:nvPr>
            <p:ph type="dt" sz="half" idx="10"/>
          </p:nvPr>
        </p:nvSpPr>
        <p:spPr/>
        <p:txBody>
          <a:bodyPr/>
          <a:lstStyle/>
          <a:p>
            <a:fld id="{EC16FE98-7129-4CB0-A43F-F2F6DC5E1EF6}" type="datetime8">
              <a:rPr lang="en-US" smtClean="0"/>
              <a:t>11/28/2022 9:56 PM</a:t>
            </a:fld>
            <a:endParaRPr lang="en-US"/>
          </a:p>
        </p:txBody>
      </p:sp>
      <p:sp>
        <p:nvSpPr>
          <p:cNvPr id="13" name="Footer Placeholder 12">
            <a:extLst>
              <a:ext uri="{FF2B5EF4-FFF2-40B4-BE49-F238E27FC236}">
                <a16:creationId xmlns:a16="http://schemas.microsoft.com/office/drawing/2014/main" id="{FCF48B1E-329D-4551-9C84-07D70A422FD0}"/>
              </a:ext>
            </a:extLst>
          </p:cNvPr>
          <p:cNvSpPr>
            <a:spLocks noGrp="1"/>
          </p:cNvSpPr>
          <p:nvPr>
            <p:ph type="ftr" sz="quarter" idx="11"/>
          </p:nvPr>
        </p:nvSpPr>
        <p:spPr/>
        <p:txBody>
          <a:bodyPr/>
          <a:lstStyle/>
          <a:p>
            <a:r>
              <a:rPr lang="en-US"/>
              <a:t>Narayanwal, SGST, Maharashtra</a:t>
            </a:r>
          </a:p>
        </p:txBody>
      </p:sp>
      <p:sp>
        <p:nvSpPr>
          <p:cNvPr id="14" name="Slide Number Placeholder 13">
            <a:extLst>
              <a:ext uri="{FF2B5EF4-FFF2-40B4-BE49-F238E27FC236}">
                <a16:creationId xmlns:a16="http://schemas.microsoft.com/office/drawing/2014/main" id="{65776CA3-FB4D-4F55-99D6-48F312477DA0}"/>
              </a:ext>
            </a:extLst>
          </p:cNvPr>
          <p:cNvSpPr>
            <a:spLocks noGrp="1"/>
          </p:cNvSpPr>
          <p:nvPr>
            <p:ph type="sldNum" sz="quarter" idx="12"/>
          </p:nvPr>
        </p:nvSpPr>
        <p:spPr/>
        <p:txBody>
          <a:bodyPr/>
          <a:lstStyle/>
          <a:p>
            <a:fld id="{D57F1E4F-1CFF-5643-939E-217C01CDF565}" type="slidenum">
              <a:rPr lang="en-US" smtClean="0"/>
              <a:pPr/>
              <a:t>3</a:t>
            </a:fld>
            <a:endParaRPr lang="en-US"/>
          </a:p>
        </p:txBody>
      </p:sp>
      <p:graphicFrame>
        <p:nvGraphicFramePr>
          <p:cNvPr id="5" name="Object 4">
            <a:extLst>
              <a:ext uri="{FF2B5EF4-FFF2-40B4-BE49-F238E27FC236}">
                <a16:creationId xmlns:a16="http://schemas.microsoft.com/office/drawing/2014/main" id="{75154F11-3EB0-4793-AD4F-0B2EE71BCC68}"/>
              </a:ext>
            </a:extLst>
          </p:cNvPr>
          <p:cNvGraphicFramePr>
            <a:graphicFrameLocks noChangeAspect="1"/>
          </p:cNvGraphicFramePr>
          <p:nvPr>
            <p:extLst>
              <p:ext uri="{D42A27DB-BD31-4B8C-83A1-F6EECF244321}">
                <p14:modId xmlns:p14="http://schemas.microsoft.com/office/powerpoint/2010/main" val="4096468571"/>
              </p:ext>
            </p:extLst>
          </p:nvPr>
        </p:nvGraphicFramePr>
        <p:xfrm>
          <a:off x="10226966" y="2439687"/>
          <a:ext cx="914400" cy="771525"/>
        </p:xfrm>
        <a:graphic>
          <a:graphicData uri="http://schemas.openxmlformats.org/presentationml/2006/ole">
            <mc:AlternateContent xmlns:mc="http://schemas.openxmlformats.org/markup-compatibility/2006">
              <mc:Choice xmlns:v="urn:schemas-microsoft-com:vml" Requires="v">
                <p:oleObj spid="_x0000_s19457" name="Acrobat Document" showAsIcon="1" r:id="rId3" imgW="914400" imgH="771480" progId="AcroExch.Document.DC">
                  <p:embed/>
                </p:oleObj>
              </mc:Choice>
              <mc:Fallback>
                <p:oleObj name="Acrobat Document" showAsIcon="1" r:id="rId3" imgW="914400" imgH="771480" progId="AcroExch.Document.DC">
                  <p:embed/>
                  <p:pic>
                    <p:nvPicPr>
                      <p:cNvPr id="5" name="Object 4">
                        <a:extLst>
                          <a:ext uri="{FF2B5EF4-FFF2-40B4-BE49-F238E27FC236}">
                            <a16:creationId xmlns:a16="http://schemas.microsoft.com/office/drawing/2014/main" id="{75154F11-3EB0-4793-AD4F-0B2EE71BCC68}"/>
                          </a:ext>
                        </a:extLst>
                      </p:cNvPr>
                      <p:cNvPicPr/>
                      <p:nvPr/>
                    </p:nvPicPr>
                    <p:blipFill>
                      <a:blip r:embed="rId4"/>
                      <a:stretch>
                        <a:fillRect/>
                      </a:stretch>
                    </p:blipFill>
                    <p:spPr>
                      <a:xfrm>
                        <a:off x="10226966" y="2439687"/>
                        <a:ext cx="914400" cy="771525"/>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6AB9DF68-C8A8-43EA-842F-C5489B90FA37}"/>
              </a:ext>
            </a:extLst>
          </p:cNvPr>
          <p:cNvGraphicFramePr>
            <a:graphicFrameLocks noChangeAspect="1"/>
          </p:cNvGraphicFramePr>
          <p:nvPr>
            <p:extLst>
              <p:ext uri="{D42A27DB-BD31-4B8C-83A1-F6EECF244321}">
                <p14:modId xmlns:p14="http://schemas.microsoft.com/office/powerpoint/2010/main" val="963119813"/>
              </p:ext>
            </p:extLst>
          </p:nvPr>
        </p:nvGraphicFramePr>
        <p:xfrm>
          <a:off x="8636156" y="3424901"/>
          <a:ext cx="914400" cy="771525"/>
        </p:xfrm>
        <a:graphic>
          <a:graphicData uri="http://schemas.openxmlformats.org/presentationml/2006/ole">
            <mc:AlternateContent xmlns:mc="http://schemas.openxmlformats.org/markup-compatibility/2006">
              <mc:Choice xmlns:v="urn:schemas-microsoft-com:vml" Requires="v">
                <p:oleObj spid="_x0000_s19458" name="Acrobat Document" showAsIcon="1" r:id="rId5" imgW="914400" imgH="771480" progId="AcroExch.Document.DC">
                  <p:embed/>
                </p:oleObj>
              </mc:Choice>
              <mc:Fallback>
                <p:oleObj name="Acrobat Document" showAsIcon="1" r:id="rId5" imgW="914400" imgH="771480" progId="AcroExch.Document.DC">
                  <p:embed/>
                  <p:pic>
                    <p:nvPicPr>
                      <p:cNvPr id="8" name="Object 7">
                        <a:extLst>
                          <a:ext uri="{FF2B5EF4-FFF2-40B4-BE49-F238E27FC236}">
                            <a16:creationId xmlns:a16="http://schemas.microsoft.com/office/drawing/2014/main" id="{6AB9DF68-C8A8-43EA-842F-C5489B90FA37}"/>
                          </a:ext>
                        </a:extLst>
                      </p:cNvPr>
                      <p:cNvPicPr/>
                      <p:nvPr/>
                    </p:nvPicPr>
                    <p:blipFill>
                      <a:blip r:embed="rId6"/>
                      <a:stretch>
                        <a:fillRect/>
                      </a:stretch>
                    </p:blipFill>
                    <p:spPr>
                      <a:xfrm>
                        <a:off x="8636156" y="3424901"/>
                        <a:ext cx="914400" cy="771525"/>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281D2B5D-94CC-4BE6-961A-94B0974B849D}"/>
              </a:ext>
            </a:extLst>
          </p:cNvPr>
          <p:cNvGraphicFramePr>
            <a:graphicFrameLocks noChangeAspect="1"/>
          </p:cNvGraphicFramePr>
          <p:nvPr>
            <p:extLst>
              <p:ext uri="{D42A27DB-BD31-4B8C-83A1-F6EECF244321}">
                <p14:modId xmlns:p14="http://schemas.microsoft.com/office/powerpoint/2010/main" val="2812147546"/>
              </p:ext>
            </p:extLst>
          </p:nvPr>
        </p:nvGraphicFramePr>
        <p:xfrm>
          <a:off x="6494415" y="4004301"/>
          <a:ext cx="914400" cy="771525"/>
        </p:xfrm>
        <a:graphic>
          <a:graphicData uri="http://schemas.openxmlformats.org/presentationml/2006/ole">
            <mc:AlternateContent xmlns:mc="http://schemas.openxmlformats.org/markup-compatibility/2006">
              <mc:Choice xmlns:v="urn:schemas-microsoft-com:vml" Requires="v">
                <p:oleObj spid="_x0000_s19459" name="Acrobat Document" showAsIcon="1" r:id="rId7" imgW="914400" imgH="771480" progId="AcroExch.Document.DC">
                  <p:embed/>
                </p:oleObj>
              </mc:Choice>
              <mc:Fallback>
                <p:oleObj name="Acrobat Document" showAsIcon="1" r:id="rId7" imgW="914400" imgH="771480" progId="AcroExch.Document.DC">
                  <p:embed/>
                  <p:pic>
                    <p:nvPicPr>
                      <p:cNvPr id="9" name="Object 8">
                        <a:extLst>
                          <a:ext uri="{FF2B5EF4-FFF2-40B4-BE49-F238E27FC236}">
                            <a16:creationId xmlns:a16="http://schemas.microsoft.com/office/drawing/2014/main" id="{281D2B5D-94CC-4BE6-961A-94B0974B849D}"/>
                          </a:ext>
                        </a:extLst>
                      </p:cNvPr>
                      <p:cNvPicPr/>
                      <p:nvPr/>
                    </p:nvPicPr>
                    <p:blipFill>
                      <a:blip r:embed="rId8"/>
                      <a:stretch>
                        <a:fillRect/>
                      </a:stretch>
                    </p:blipFill>
                    <p:spPr>
                      <a:xfrm>
                        <a:off x="6494415" y="4004301"/>
                        <a:ext cx="914400" cy="771525"/>
                      </a:xfrm>
                      <a:prstGeom prst="rect">
                        <a:avLst/>
                      </a:prstGeom>
                    </p:spPr>
                  </p:pic>
                </p:oleObj>
              </mc:Fallback>
            </mc:AlternateContent>
          </a:graphicData>
        </a:graphic>
      </p:graphicFrame>
      <p:graphicFrame>
        <p:nvGraphicFramePr>
          <p:cNvPr id="11" name="Object 10">
            <a:extLst>
              <a:ext uri="{FF2B5EF4-FFF2-40B4-BE49-F238E27FC236}">
                <a16:creationId xmlns:a16="http://schemas.microsoft.com/office/drawing/2014/main" id="{F930AB01-C5A3-4594-A811-4FCB4EEA3F8E}"/>
              </a:ext>
            </a:extLst>
          </p:cNvPr>
          <p:cNvGraphicFramePr>
            <a:graphicFrameLocks noChangeAspect="1"/>
          </p:cNvGraphicFramePr>
          <p:nvPr>
            <p:extLst>
              <p:ext uri="{D42A27DB-BD31-4B8C-83A1-F6EECF244321}">
                <p14:modId xmlns:p14="http://schemas.microsoft.com/office/powerpoint/2010/main" val="3481145650"/>
              </p:ext>
            </p:extLst>
          </p:nvPr>
        </p:nvGraphicFramePr>
        <p:xfrm>
          <a:off x="10226966" y="1462801"/>
          <a:ext cx="914400" cy="771525"/>
        </p:xfrm>
        <a:graphic>
          <a:graphicData uri="http://schemas.openxmlformats.org/presentationml/2006/ole">
            <mc:AlternateContent xmlns:mc="http://schemas.openxmlformats.org/markup-compatibility/2006">
              <mc:Choice xmlns:v="urn:schemas-microsoft-com:vml" Requires="v">
                <p:oleObj spid="_x0000_s19460" name="Acrobat Document" showAsIcon="1" r:id="rId9" imgW="914400" imgH="771480" progId="AcroExch.Document.DC">
                  <p:embed/>
                </p:oleObj>
              </mc:Choice>
              <mc:Fallback>
                <p:oleObj name="Acrobat Document" showAsIcon="1" r:id="rId9" imgW="914400" imgH="771480" progId="AcroExch.Document.DC">
                  <p:embed/>
                  <p:pic>
                    <p:nvPicPr>
                      <p:cNvPr id="11" name="Object 10">
                        <a:extLst>
                          <a:ext uri="{FF2B5EF4-FFF2-40B4-BE49-F238E27FC236}">
                            <a16:creationId xmlns:a16="http://schemas.microsoft.com/office/drawing/2014/main" id="{F930AB01-C5A3-4594-A811-4FCB4EEA3F8E}"/>
                          </a:ext>
                        </a:extLst>
                      </p:cNvPr>
                      <p:cNvPicPr/>
                      <p:nvPr/>
                    </p:nvPicPr>
                    <p:blipFill>
                      <a:blip r:embed="rId10"/>
                      <a:stretch>
                        <a:fillRect/>
                      </a:stretch>
                    </p:blipFill>
                    <p:spPr>
                      <a:xfrm>
                        <a:off x="10226966" y="1462801"/>
                        <a:ext cx="914400" cy="771525"/>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0C2D1294-D8C5-4DF4-4ADC-EC8E0DE1B7A3}"/>
              </a:ext>
            </a:extLst>
          </p:cNvPr>
          <p:cNvGraphicFramePr>
            <a:graphicFrameLocks noChangeAspect="1"/>
          </p:cNvGraphicFramePr>
          <p:nvPr>
            <p:extLst>
              <p:ext uri="{D42A27DB-BD31-4B8C-83A1-F6EECF244321}">
                <p14:modId xmlns:p14="http://schemas.microsoft.com/office/powerpoint/2010/main" val="660099953"/>
              </p:ext>
            </p:extLst>
          </p:nvPr>
        </p:nvGraphicFramePr>
        <p:xfrm>
          <a:off x="8636156" y="4881265"/>
          <a:ext cx="914400" cy="792163"/>
        </p:xfrm>
        <a:graphic>
          <a:graphicData uri="http://schemas.openxmlformats.org/presentationml/2006/ole">
            <mc:AlternateContent xmlns:mc="http://schemas.openxmlformats.org/markup-compatibility/2006">
              <mc:Choice xmlns:v="urn:schemas-microsoft-com:vml" Requires="v">
                <p:oleObj spid="_x0000_s19461" name="Acrobat Document" showAsIcon="1" r:id="rId11" imgW="914400" imgH="792417" progId="Acrobat.Document.DC">
                  <p:embed/>
                </p:oleObj>
              </mc:Choice>
              <mc:Fallback>
                <p:oleObj name="Acrobat Document" showAsIcon="1" r:id="rId11" imgW="914400" imgH="792417" progId="Acrobat.Document.DC">
                  <p:embed/>
                  <p:pic>
                    <p:nvPicPr>
                      <p:cNvPr id="6" name="Object 5">
                        <a:extLst>
                          <a:ext uri="{FF2B5EF4-FFF2-40B4-BE49-F238E27FC236}">
                            <a16:creationId xmlns:a16="http://schemas.microsoft.com/office/drawing/2014/main" id="{0C2D1294-D8C5-4DF4-4ADC-EC8E0DE1B7A3}"/>
                          </a:ext>
                        </a:extLst>
                      </p:cNvPr>
                      <p:cNvPicPr/>
                      <p:nvPr/>
                    </p:nvPicPr>
                    <p:blipFill>
                      <a:blip r:embed="rId12"/>
                      <a:stretch>
                        <a:fillRect/>
                      </a:stretch>
                    </p:blipFill>
                    <p:spPr>
                      <a:xfrm>
                        <a:off x="8636156" y="4881265"/>
                        <a:ext cx="914400" cy="792163"/>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86971C33-809D-4612-8852-20B544BDB1EE}"/>
              </a:ext>
            </a:extLst>
          </p:cNvPr>
          <p:cNvGraphicFramePr>
            <a:graphicFrameLocks noChangeAspect="1"/>
          </p:cNvGraphicFramePr>
          <p:nvPr>
            <p:extLst>
              <p:ext uri="{D42A27DB-BD31-4B8C-83A1-F6EECF244321}">
                <p14:modId xmlns:p14="http://schemas.microsoft.com/office/powerpoint/2010/main" val="4034056699"/>
              </p:ext>
            </p:extLst>
          </p:nvPr>
        </p:nvGraphicFramePr>
        <p:xfrm>
          <a:off x="8630013" y="5417595"/>
          <a:ext cx="914400" cy="771525"/>
        </p:xfrm>
        <a:graphic>
          <a:graphicData uri="http://schemas.openxmlformats.org/presentationml/2006/ole">
            <mc:AlternateContent xmlns:mc="http://schemas.openxmlformats.org/markup-compatibility/2006">
              <mc:Choice xmlns:v="urn:schemas-microsoft-com:vml" Requires="v">
                <p:oleObj spid="_x0000_s19462" name="Acrobat Document" showAsIcon="1" r:id="rId13" imgW="914400" imgH="771480" progId="AcroExch.Document.DC">
                  <p:embed/>
                </p:oleObj>
              </mc:Choice>
              <mc:Fallback>
                <p:oleObj name="Acrobat Document" showAsIcon="1" r:id="rId13" imgW="914400" imgH="771480" progId="AcroExch.Document.DC">
                  <p:embed/>
                  <p:pic>
                    <p:nvPicPr>
                      <p:cNvPr id="7" name="Object 6">
                        <a:extLst>
                          <a:ext uri="{FF2B5EF4-FFF2-40B4-BE49-F238E27FC236}">
                            <a16:creationId xmlns:a16="http://schemas.microsoft.com/office/drawing/2014/main" id="{86971C33-809D-4612-8852-20B544BDB1EE}"/>
                          </a:ext>
                        </a:extLst>
                      </p:cNvPr>
                      <p:cNvPicPr/>
                      <p:nvPr/>
                    </p:nvPicPr>
                    <p:blipFill>
                      <a:blip r:embed="rId14"/>
                      <a:stretch>
                        <a:fillRect/>
                      </a:stretch>
                    </p:blipFill>
                    <p:spPr>
                      <a:xfrm>
                        <a:off x="8630013" y="5417595"/>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1318828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99000"/>
                <a:satMod val="140000"/>
              </a:schemeClr>
            </a:gs>
            <a:gs pos="65000">
              <a:schemeClr val="bg2">
                <a:tint val="100000"/>
                <a:shade val="80000"/>
                <a:satMod val="130000"/>
              </a:schemeClr>
            </a:gs>
            <a:gs pos="100000">
              <a:schemeClr val="bg2">
                <a:tint val="100000"/>
                <a:shade val="48000"/>
                <a:satMod val="120000"/>
              </a:schemeClr>
            </a:gs>
          </a:gsLst>
          <a:lin ang="16200000" scaled="0"/>
        </a:gradFill>
        <a:effectLst/>
      </p:bgPr>
    </p:bg>
    <p:spTree>
      <p:nvGrpSpPr>
        <p:cNvPr id="1" name=""/>
        <p:cNvGrpSpPr/>
        <p:nvPr/>
      </p:nvGrpSpPr>
      <p:grpSpPr>
        <a:xfrm>
          <a:off x="0" y="0"/>
          <a:ext cx="0" cy="0"/>
          <a:chOff x="0" y="0"/>
          <a:chExt cx="0" cy="0"/>
        </a:xfrm>
      </p:grpSpPr>
      <p:pic>
        <p:nvPicPr>
          <p:cNvPr id="20" name="Picture 7" descr="Antique cash register keys">
            <a:extLst>
              <a:ext uri="{FF2B5EF4-FFF2-40B4-BE49-F238E27FC236}">
                <a16:creationId xmlns:a16="http://schemas.microsoft.com/office/drawing/2014/main" id="{0CC4C8E6-E5C3-6E51-EAF4-99462CE3E0D3}"/>
              </a:ext>
            </a:extLst>
          </p:cNvPr>
          <p:cNvPicPr>
            <a:picLocks noChangeAspect="1"/>
          </p:cNvPicPr>
          <p:nvPr/>
        </p:nvPicPr>
        <p:blipFill rotWithShape="1">
          <a:blip r:embed="rId2">
            <a:duotone>
              <a:prstClr val="black"/>
              <a:schemeClr val="tx2">
                <a:tint val="45000"/>
                <a:satMod val="400000"/>
              </a:schemeClr>
            </a:duotone>
            <a:alphaModFix amt="15000"/>
          </a:blip>
          <a:srcRect t="7221" r="-2" b="8196"/>
          <a:stretch/>
        </p:blipFill>
        <p:spPr>
          <a:xfrm>
            <a:off x="1" y="10"/>
            <a:ext cx="12192000" cy="6857991"/>
          </a:xfrm>
          <a:prstGeom prst="rect">
            <a:avLst/>
          </a:prstGeom>
        </p:spPr>
      </p:pic>
      <p:cxnSp>
        <p:nvCxnSpPr>
          <p:cNvPr id="21" name="Straight Connector 11">
            <a:extLst>
              <a:ext uri="{FF2B5EF4-FFF2-40B4-BE49-F238E27FC236}">
                <a16:creationId xmlns:a16="http://schemas.microsoft.com/office/drawing/2014/main" id="{C8718278-1EF1-4B6F-8AF2-349D45340DE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2">
                <a:alpha val="80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F5E3ADFF-C183-4191-A879-6C715BA0203F}"/>
              </a:ext>
            </a:extLst>
          </p:cNvPr>
          <p:cNvSpPr>
            <a:spLocks noGrp="1"/>
          </p:cNvSpPr>
          <p:nvPr>
            <p:ph type="title"/>
          </p:nvPr>
        </p:nvSpPr>
        <p:spPr>
          <a:xfrm>
            <a:off x="1097280" y="286603"/>
            <a:ext cx="10058400" cy="760644"/>
          </a:xfrm>
        </p:spPr>
        <p:txBody>
          <a:bodyPr>
            <a:normAutofit/>
          </a:bodyPr>
          <a:lstStyle/>
          <a:p>
            <a:r>
              <a:rPr lang="en-US"/>
              <a:t>Hon’ble SC Orders</a:t>
            </a:r>
          </a:p>
        </p:txBody>
      </p:sp>
      <p:sp>
        <p:nvSpPr>
          <p:cNvPr id="22" name="Content Placeholder 2">
            <a:extLst>
              <a:ext uri="{FF2B5EF4-FFF2-40B4-BE49-F238E27FC236}">
                <a16:creationId xmlns:a16="http://schemas.microsoft.com/office/drawing/2014/main" id="{5902DE05-E1C6-48F6-8C73-0CBAF9E238A0}"/>
              </a:ext>
            </a:extLst>
          </p:cNvPr>
          <p:cNvSpPr>
            <a:spLocks noGrp="1"/>
          </p:cNvSpPr>
          <p:nvPr>
            <p:ph idx="1"/>
          </p:nvPr>
        </p:nvSpPr>
        <p:spPr>
          <a:xfrm>
            <a:off x="1097280" y="1098113"/>
            <a:ext cx="10058400" cy="5259810"/>
          </a:xfrm>
        </p:spPr>
        <p:txBody>
          <a:bodyPr vert="horz" lIns="0" tIns="45720" rIns="0" bIns="45720" rtlCol="0" anchor="t">
            <a:normAutofit/>
          </a:bodyPr>
          <a:lstStyle/>
          <a:p>
            <a:pPr algn="just"/>
            <a:r>
              <a:rPr lang="en-US" i="1"/>
              <a:t>Goods and Service Tax Network (GSTN) is directed to open common portal for filing concerned forms for availing Transitional Credit through TRAN-1 and TRAN-2 for two months i.e. w.e.f. 01.09.2022 to 31.10.2022 (period is modified to 01.10.2022 to 30.11.2022)</a:t>
            </a:r>
            <a:endParaRPr lang="en-US" i="1">
              <a:ea typeface="Calibri"/>
              <a:cs typeface="Calibri"/>
            </a:endParaRPr>
          </a:p>
          <a:p>
            <a:pPr algn="just"/>
            <a:r>
              <a:rPr lang="en-US" i="1"/>
              <a:t>Any aggrieved registered </a:t>
            </a:r>
            <a:r>
              <a:rPr lang="en-US" i="1" err="1"/>
              <a:t>assessee</a:t>
            </a:r>
            <a:r>
              <a:rPr lang="en-US" i="1"/>
              <a:t> is directed to file the relevant form or revise the already filed form irrespective of whether the taxpayer has filed writ petition before the HC or decided by ITGRC.</a:t>
            </a:r>
            <a:endParaRPr lang="en-US" i="1">
              <a:ea typeface="Calibri"/>
              <a:cs typeface="Calibri"/>
            </a:endParaRPr>
          </a:p>
          <a:p>
            <a:pPr algn="just"/>
            <a:r>
              <a:rPr lang="en-US" i="1"/>
              <a:t>GSTN has to ensure that there are no technical glitch.</a:t>
            </a:r>
            <a:endParaRPr lang="en-US" i="1">
              <a:ea typeface="Calibri"/>
              <a:cs typeface="Calibri"/>
            </a:endParaRPr>
          </a:p>
          <a:p>
            <a:pPr algn="just"/>
            <a:r>
              <a:rPr lang="en-US" i="1"/>
              <a:t>The concerned officers are given 90 days thereafter to verify the veracity of the claim/transitional credit and pass appropriate orders thereon on merits after granting appropriate reasonable opportunity.</a:t>
            </a:r>
            <a:endParaRPr lang="en-US" i="1">
              <a:ea typeface="Calibri"/>
              <a:cs typeface="Calibri"/>
            </a:endParaRPr>
          </a:p>
          <a:p>
            <a:pPr algn="just"/>
            <a:r>
              <a:rPr lang="en-US" i="1"/>
              <a:t>Thereafter, the allowed Transitional credit is to be reflected in the Electronic Credit Ledger. </a:t>
            </a:r>
            <a:endParaRPr lang="en-US" i="1">
              <a:ea typeface="Calibri"/>
              <a:cs typeface="Calibri"/>
            </a:endParaRPr>
          </a:p>
          <a:p>
            <a:pPr algn="just"/>
            <a:r>
              <a:rPr lang="en-US" i="1"/>
              <a:t>If required GST Council may also issue appropriate guidelines to the field formations in scrutinizing the claims.</a:t>
            </a:r>
            <a:endParaRPr lang="en-US" i="1">
              <a:ea typeface="Calibri"/>
              <a:cs typeface="Calibri"/>
            </a:endParaRPr>
          </a:p>
          <a:p>
            <a:pPr algn="just"/>
            <a:r>
              <a:rPr lang="en-US" i="1"/>
              <a:t>All questions of law decided by the respective High Courts concerning Section 140 are kept open.</a:t>
            </a:r>
            <a:endParaRPr lang="en-US" i="1">
              <a:ea typeface="Calibri"/>
              <a:cs typeface="Calibri"/>
            </a:endParaRPr>
          </a:p>
        </p:txBody>
      </p:sp>
      <p:sp>
        <p:nvSpPr>
          <p:cNvPr id="23" name="Rectangle 13">
            <a:extLst>
              <a:ext uri="{FF2B5EF4-FFF2-40B4-BE49-F238E27FC236}">
                <a16:creationId xmlns:a16="http://schemas.microsoft.com/office/drawing/2014/main" id="{A15EA98E-85BF-4FFF-997C-A191798B24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Rectangle 15">
            <a:extLst>
              <a:ext uri="{FF2B5EF4-FFF2-40B4-BE49-F238E27FC236}">
                <a16:creationId xmlns:a16="http://schemas.microsoft.com/office/drawing/2014/main" id="{34FB023B-B8E5-4EFF-AC8E-79058F44AC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Date Placeholder 3">
            <a:extLst>
              <a:ext uri="{FF2B5EF4-FFF2-40B4-BE49-F238E27FC236}">
                <a16:creationId xmlns:a16="http://schemas.microsoft.com/office/drawing/2014/main" id="{B3C464CD-E2A2-43F0-95A8-7AD234FC9BF3}"/>
              </a:ext>
            </a:extLst>
          </p:cNvPr>
          <p:cNvSpPr>
            <a:spLocks noGrp="1"/>
          </p:cNvSpPr>
          <p:nvPr>
            <p:ph type="dt" sz="half" idx="10"/>
          </p:nvPr>
        </p:nvSpPr>
        <p:spPr>
          <a:xfrm>
            <a:off x="1097280" y="6459785"/>
            <a:ext cx="2472271" cy="365125"/>
          </a:xfrm>
        </p:spPr>
        <p:txBody>
          <a:bodyPr>
            <a:normAutofit/>
          </a:bodyPr>
          <a:lstStyle/>
          <a:p>
            <a:pPr>
              <a:spcAft>
                <a:spcPts val="600"/>
              </a:spcAft>
            </a:pPr>
            <a:fld id="{F5777FBA-09FE-4C92-969A-7DEF6F1EA36D}" type="datetime1">
              <a:rPr lang="en-US" smtClean="0"/>
              <a:pPr>
                <a:spcAft>
                  <a:spcPts val="600"/>
                </a:spcAft>
              </a:pPr>
              <a:t>11/28/2022</a:t>
            </a:fld>
            <a:endParaRPr lang="en-US"/>
          </a:p>
        </p:txBody>
      </p:sp>
      <p:sp>
        <p:nvSpPr>
          <p:cNvPr id="5" name="Footer Placeholder 4">
            <a:extLst>
              <a:ext uri="{FF2B5EF4-FFF2-40B4-BE49-F238E27FC236}">
                <a16:creationId xmlns:a16="http://schemas.microsoft.com/office/drawing/2014/main" id="{1133D2D6-39EC-4FEC-AB00-132521F104B4}"/>
              </a:ext>
            </a:extLst>
          </p:cNvPr>
          <p:cNvSpPr>
            <a:spLocks noGrp="1"/>
          </p:cNvSpPr>
          <p:nvPr>
            <p:ph type="ftr" sz="quarter" idx="11"/>
          </p:nvPr>
        </p:nvSpPr>
        <p:spPr>
          <a:xfrm>
            <a:off x="3686185" y="6459785"/>
            <a:ext cx="4822804" cy="365125"/>
          </a:xfrm>
        </p:spPr>
        <p:txBody>
          <a:bodyPr>
            <a:normAutofit/>
          </a:bodyPr>
          <a:lstStyle/>
          <a:p>
            <a:pPr>
              <a:spcAft>
                <a:spcPts val="600"/>
              </a:spcAft>
            </a:pPr>
            <a:r>
              <a:rPr lang="en-US" err="1"/>
              <a:t>Narayanwal</a:t>
            </a:r>
            <a:r>
              <a:rPr lang="en-US"/>
              <a:t>, SGST, Maharashtra</a:t>
            </a:r>
          </a:p>
        </p:txBody>
      </p:sp>
      <p:sp>
        <p:nvSpPr>
          <p:cNvPr id="6" name="Slide Number Placeholder 5">
            <a:extLst>
              <a:ext uri="{FF2B5EF4-FFF2-40B4-BE49-F238E27FC236}">
                <a16:creationId xmlns:a16="http://schemas.microsoft.com/office/drawing/2014/main" id="{5F485162-E3E7-4600-81DF-40F962661DEE}"/>
              </a:ext>
            </a:extLst>
          </p:cNvPr>
          <p:cNvSpPr>
            <a:spLocks noGrp="1"/>
          </p:cNvSpPr>
          <p:nvPr>
            <p:ph type="sldNum" sz="quarter" idx="12"/>
          </p:nvPr>
        </p:nvSpPr>
        <p:spPr>
          <a:xfrm>
            <a:off x="9900458" y="6459785"/>
            <a:ext cx="1312025" cy="365125"/>
          </a:xfrm>
        </p:spPr>
        <p:txBody>
          <a:bodyPr>
            <a:normAutofit/>
          </a:bodyPr>
          <a:lstStyle/>
          <a:p>
            <a:pPr>
              <a:spcAft>
                <a:spcPts val="600"/>
              </a:spcAft>
            </a:pPr>
            <a:fld id="{D57F1E4F-1CFF-5643-939E-217C01CDF565}" type="slidenum">
              <a:rPr lang="en-US" smtClean="0"/>
              <a:pPr>
                <a:spcAft>
                  <a:spcPts val="600"/>
                </a:spcAft>
              </a:pPr>
              <a:t>4</a:t>
            </a:fld>
            <a:endParaRPr lang="en-US"/>
          </a:p>
        </p:txBody>
      </p:sp>
    </p:spTree>
    <p:extLst>
      <p:ext uri="{BB962C8B-B14F-4D97-AF65-F5344CB8AC3E}">
        <p14:creationId xmlns:p14="http://schemas.microsoft.com/office/powerpoint/2010/main" val="362909830"/>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0BEE15-5D24-4344-D00C-98C3D2668C1B}"/>
              </a:ext>
            </a:extLst>
          </p:cNvPr>
          <p:cNvSpPr>
            <a:spLocks noGrp="1"/>
          </p:cNvSpPr>
          <p:nvPr>
            <p:ph type="title"/>
          </p:nvPr>
        </p:nvSpPr>
        <p:spPr>
          <a:xfrm>
            <a:off x="657224" y="125722"/>
            <a:ext cx="10772775" cy="1077340"/>
          </a:xfrm>
        </p:spPr>
        <p:txBody>
          <a:bodyPr/>
          <a:lstStyle/>
          <a:p>
            <a:r>
              <a:rPr lang="en-IN"/>
              <a:t>Meaning of SC Order</a:t>
            </a:r>
          </a:p>
        </p:txBody>
      </p:sp>
      <p:graphicFrame>
        <p:nvGraphicFramePr>
          <p:cNvPr id="8" name="Content Placeholder 2">
            <a:extLst>
              <a:ext uri="{FF2B5EF4-FFF2-40B4-BE49-F238E27FC236}">
                <a16:creationId xmlns:a16="http://schemas.microsoft.com/office/drawing/2014/main" id="{65C73F58-1A6E-9FF2-9529-9120DAB9745D}"/>
              </a:ext>
            </a:extLst>
          </p:cNvPr>
          <p:cNvGraphicFramePr>
            <a:graphicFrameLocks noGrp="1"/>
          </p:cNvGraphicFramePr>
          <p:nvPr>
            <p:ph idx="1"/>
            <p:extLst>
              <p:ext uri="{D42A27DB-BD31-4B8C-83A1-F6EECF244321}">
                <p14:modId xmlns:p14="http://schemas.microsoft.com/office/powerpoint/2010/main" val="2280645326"/>
              </p:ext>
            </p:extLst>
          </p:nvPr>
        </p:nvGraphicFramePr>
        <p:xfrm>
          <a:off x="691033" y="1116798"/>
          <a:ext cx="10739348" cy="52448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a:extLst>
              <a:ext uri="{FF2B5EF4-FFF2-40B4-BE49-F238E27FC236}">
                <a16:creationId xmlns:a16="http://schemas.microsoft.com/office/drawing/2014/main" id="{C3D703F1-600D-33A1-E1DD-FCD488F3738E}"/>
              </a:ext>
            </a:extLst>
          </p:cNvPr>
          <p:cNvSpPr>
            <a:spLocks noGrp="1"/>
          </p:cNvSpPr>
          <p:nvPr>
            <p:ph type="dt" sz="half" idx="10"/>
          </p:nvPr>
        </p:nvSpPr>
        <p:spPr/>
        <p:txBody>
          <a:bodyPr/>
          <a:lstStyle/>
          <a:p>
            <a:fld id="{090517A3-8E3E-4DD0-B083-304615ADE19A}" type="datetime8">
              <a:rPr lang="en-US" smtClean="0"/>
              <a:t>11/28/2022 9:56 PM</a:t>
            </a:fld>
            <a:endParaRPr lang="en-US"/>
          </a:p>
        </p:txBody>
      </p:sp>
      <p:sp>
        <p:nvSpPr>
          <p:cNvPr id="5" name="Footer Placeholder 4">
            <a:extLst>
              <a:ext uri="{FF2B5EF4-FFF2-40B4-BE49-F238E27FC236}">
                <a16:creationId xmlns:a16="http://schemas.microsoft.com/office/drawing/2014/main" id="{E3C49519-80BF-C4AC-0DBE-A5D698DE20D5}"/>
              </a:ext>
            </a:extLst>
          </p:cNvPr>
          <p:cNvSpPr>
            <a:spLocks noGrp="1"/>
          </p:cNvSpPr>
          <p:nvPr>
            <p:ph type="ftr" sz="quarter" idx="11"/>
          </p:nvPr>
        </p:nvSpPr>
        <p:spPr/>
        <p:txBody>
          <a:bodyPr/>
          <a:lstStyle/>
          <a:p>
            <a:r>
              <a:rPr lang="en-US">
                <a:solidFill>
                  <a:srgbClr val="FFFFFF"/>
                </a:solidFill>
              </a:rPr>
              <a:t>Narayanwal, SGST, Maharashtra</a:t>
            </a:r>
          </a:p>
        </p:txBody>
      </p:sp>
      <p:sp>
        <p:nvSpPr>
          <p:cNvPr id="6" name="Slide Number Placeholder 5">
            <a:extLst>
              <a:ext uri="{FF2B5EF4-FFF2-40B4-BE49-F238E27FC236}">
                <a16:creationId xmlns:a16="http://schemas.microsoft.com/office/drawing/2014/main" id="{89321E43-BBD6-FB80-1379-FA20E1D2EBE8}"/>
              </a:ext>
            </a:extLst>
          </p:cNvPr>
          <p:cNvSpPr>
            <a:spLocks noGrp="1"/>
          </p:cNvSpPr>
          <p:nvPr>
            <p:ph type="sldNum" sz="quarter" idx="12"/>
          </p:nvPr>
        </p:nvSpPr>
        <p:spPr/>
        <p:txBody>
          <a:bodyPr/>
          <a:lstStyle/>
          <a:p>
            <a:fld id="{28844951-7827-47D4-8276-7DDE1FA7D85A}" type="slidenum">
              <a:rPr lang="en-US" smtClean="0"/>
              <a:pPr/>
              <a:t>5</a:t>
            </a:fld>
            <a:endParaRPr lang="en-US"/>
          </a:p>
        </p:txBody>
      </p:sp>
    </p:spTree>
    <p:extLst>
      <p:ext uri="{BB962C8B-B14F-4D97-AF65-F5344CB8AC3E}">
        <p14:creationId xmlns:p14="http://schemas.microsoft.com/office/powerpoint/2010/main" val="6778852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138B0C-AD94-D166-2994-F98F7869D56A}"/>
              </a:ext>
            </a:extLst>
          </p:cNvPr>
          <p:cNvSpPr>
            <a:spLocks noGrp="1"/>
          </p:cNvSpPr>
          <p:nvPr>
            <p:ph type="title"/>
          </p:nvPr>
        </p:nvSpPr>
        <p:spPr>
          <a:xfrm>
            <a:off x="671601" y="154476"/>
            <a:ext cx="10758398" cy="910576"/>
          </a:xfrm>
        </p:spPr>
        <p:txBody>
          <a:bodyPr>
            <a:normAutofit/>
          </a:bodyPr>
          <a:lstStyle/>
          <a:p>
            <a:r>
              <a:rPr lang="en-IN"/>
              <a:t>Verification of Tran Credit (1/3)</a:t>
            </a:r>
          </a:p>
        </p:txBody>
      </p:sp>
      <p:graphicFrame>
        <p:nvGraphicFramePr>
          <p:cNvPr id="18" name="Content Placeholder 2">
            <a:extLst>
              <a:ext uri="{FF2B5EF4-FFF2-40B4-BE49-F238E27FC236}">
                <a16:creationId xmlns:a16="http://schemas.microsoft.com/office/drawing/2014/main" id="{ED8D4000-B2DD-3AAE-3BEA-1B41F9AACA43}"/>
              </a:ext>
            </a:extLst>
          </p:cNvPr>
          <p:cNvGraphicFramePr>
            <a:graphicFrameLocks noGrp="1"/>
          </p:cNvGraphicFramePr>
          <p:nvPr>
            <p:ph idx="1"/>
            <p:extLst>
              <p:ext uri="{D42A27DB-BD31-4B8C-83A1-F6EECF244321}">
                <p14:modId xmlns:p14="http://schemas.microsoft.com/office/powerpoint/2010/main" val="3032993442"/>
              </p:ext>
            </p:extLst>
          </p:nvPr>
        </p:nvGraphicFramePr>
        <p:xfrm>
          <a:off x="676275" y="1151474"/>
          <a:ext cx="10753725" cy="53532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a:extLst>
              <a:ext uri="{FF2B5EF4-FFF2-40B4-BE49-F238E27FC236}">
                <a16:creationId xmlns:a16="http://schemas.microsoft.com/office/drawing/2014/main" id="{440A6F1D-6434-711C-BCBD-3828DD49FA9A}"/>
              </a:ext>
            </a:extLst>
          </p:cNvPr>
          <p:cNvSpPr>
            <a:spLocks noGrp="1"/>
          </p:cNvSpPr>
          <p:nvPr>
            <p:ph type="dt" sz="half" idx="10"/>
          </p:nvPr>
        </p:nvSpPr>
        <p:spPr/>
        <p:txBody>
          <a:bodyPr>
            <a:normAutofit/>
          </a:bodyPr>
          <a:lstStyle/>
          <a:p>
            <a:pPr>
              <a:lnSpc>
                <a:spcPct val="90000"/>
              </a:lnSpc>
              <a:spcAft>
                <a:spcPts val="600"/>
              </a:spcAft>
            </a:pPr>
            <a:fld id="{090517A3-8E3E-4DD0-B083-304615ADE19A}" type="datetime8">
              <a:rPr lang="en-US" smtClean="0"/>
              <a:pPr>
                <a:lnSpc>
                  <a:spcPct val="90000"/>
                </a:lnSpc>
                <a:spcAft>
                  <a:spcPts val="600"/>
                </a:spcAft>
              </a:pPr>
              <a:t>11/28/2022 9:56 PM</a:t>
            </a:fld>
            <a:endParaRPr lang="en-US"/>
          </a:p>
        </p:txBody>
      </p:sp>
      <p:sp>
        <p:nvSpPr>
          <p:cNvPr id="5" name="Footer Placeholder 4">
            <a:extLst>
              <a:ext uri="{FF2B5EF4-FFF2-40B4-BE49-F238E27FC236}">
                <a16:creationId xmlns:a16="http://schemas.microsoft.com/office/drawing/2014/main" id="{D3A09980-190B-439E-E442-149801E8E04F}"/>
              </a:ext>
            </a:extLst>
          </p:cNvPr>
          <p:cNvSpPr>
            <a:spLocks noGrp="1"/>
          </p:cNvSpPr>
          <p:nvPr>
            <p:ph type="ftr" sz="quarter" idx="11"/>
          </p:nvPr>
        </p:nvSpPr>
        <p:spPr/>
        <p:txBody>
          <a:bodyPr>
            <a:normAutofit/>
          </a:bodyPr>
          <a:lstStyle/>
          <a:p>
            <a:pPr>
              <a:lnSpc>
                <a:spcPct val="90000"/>
              </a:lnSpc>
              <a:spcAft>
                <a:spcPts val="600"/>
              </a:spcAft>
            </a:pPr>
            <a:r>
              <a:rPr lang="en-US"/>
              <a:t>Narayanwal, SGST, Maharashtra</a:t>
            </a:r>
          </a:p>
        </p:txBody>
      </p:sp>
      <p:sp>
        <p:nvSpPr>
          <p:cNvPr id="6" name="Slide Number Placeholder 5">
            <a:extLst>
              <a:ext uri="{FF2B5EF4-FFF2-40B4-BE49-F238E27FC236}">
                <a16:creationId xmlns:a16="http://schemas.microsoft.com/office/drawing/2014/main" id="{A5D696B4-9F54-0975-6E00-6EA2A685C2B1}"/>
              </a:ext>
            </a:extLst>
          </p:cNvPr>
          <p:cNvSpPr>
            <a:spLocks noGrp="1"/>
          </p:cNvSpPr>
          <p:nvPr>
            <p:ph type="sldNum" sz="quarter" idx="12"/>
          </p:nvPr>
        </p:nvSpPr>
        <p:spPr/>
        <p:txBody>
          <a:bodyPr>
            <a:normAutofit/>
          </a:bodyPr>
          <a:lstStyle/>
          <a:p>
            <a:pPr>
              <a:lnSpc>
                <a:spcPct val="90000"/>
              </a:lnSpc>
              <a:spcAft>
                <a:spcPts val="600"/>
              </a:spcAft>
            </a:pPr>
            <a:fld id="{28844951-7827-47D4-8276-7DDE1FA7D85A}" type="slidenum">
              <a:rPr lang="en-US" sz="9500" smtClean="0"/>
              <a:pPr>
                <a:lnSpc>
                  <a:spcPct val="90000"/>
                </a:lnSpc>
                <a:spcAft>
                  <a:spcPts val="600"/>
                </a:spcAft>
              </a:pPr>
              <a:t>6</a:t>
            </a:fld>
            <a:endParaRPr lang="en-US" sz="9500"/>
          </a:p>
        </p:txBody>
      </p:sp>
    </p:spTree>
    <p:extLst>
      <p:ext uri="{BB962C8B-B14F-4D97-AF65-F5344CB8AC3E}">
        <p14:creationId xmlns:p14="http://schemas.microsoft.com/office/powerpoint/2010/main" val="27468305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F404BC-9615-6D6F-CA4E-874C7DA36C33}"/>
              </a:ext>
            </a:extLst>
          </p:cNvPr>
          <p:cNvSpPr>
            <a:spLocks noGrp="1"/>
          </p:cNvSpPr>
          <p:nvPr>
            <p:ph type="title"/>
          </p:nvPr>
        </p:nvSpPr>
        <p:spPr>
          <a:xfrm>
            <a:off x="657606" y="125722"/>
            <a:ext cx="10772775" cy="974704"/>
          </a:xfrm>
        </p:spPr>
        <p:txBody>
          <a:bodyPr/>
          <a:lstStyle/>
          <a:p>
            <a:r>
              <a:rPr lang="en-IN"/>
              <a:t>Verification … contd. (2/3)</a:t>
            </a:r>
          </a:p>
        </p:txBody>
      </p:sp>
      <p:sp>
        <p:nvSpPr>
          <p:cNvPr id="4" name="Date Placeholder 3">
            <a:extLst>
              <a:ext uri="{FF2B5EF4-FFF2-40B4-BE49-F238E27FC236}">
                <a16:creationId xmlns:a16="http://schemas.microsoft.com/office/drawing/2014/main" id="{66732A3A-554B-51F2-8C52-C97D3A81FD3B}"/>
              </a:ext>
            </a:extLst>
          </p:cNvPr>
          <p:cNvSpPr>
            <a:spLocks noGrp="1"/>
          </p:cNvSpPr>
          <p:nvPr>
            <p:ph type="dt" sz="half" idx="10"/>
          </p:nvPr>
        </p:nvSpPr>
        <p:spPr/>
        <p:txBody>
          <a:bodyPr/>
          <a:lstStyle/>
          <a:p>
            <a:fld id="{090517A3-8E3E-4DD0-B083-304615ADE19A}" type="datetime8">
              <a:rPr lang="en-US" smtClean="0"/>
              <a:t>11/28/2022 9:56 PM</a:t>
            </a:fld>
            <a:endParaRPr lang="en-US"/>
          </a:p>
        </p:txBody>
      </p:sp>
      <p:sp>
        <p:nvSpPr>
          <p:cNvPr id="5" name="Footer Placeholder 4">
            <a:extLst>
              <a:ext uri="{FF2B5EF4-FFF2-40B4-BE49-F238E27FC236}">
                <a16:creationId xmlns:a16="http://schemas.microsoft.com/office/drawing/2014/main" id="{7A8BC62C-C5C7-C86E-BB37-34C90F8707F6}"/>
              </a:ext>
            </a:extLst>
          </p:cNvPr>
          <p:cNvSpPr>
            <a:spLocks noGrp="1"/>
          </p:cNvSpPr>
          <p:nvPr>
            <p:ph type="ftr" sz="quarter" idx="11"/>
          </p:nvPr>
        </p:nvSpPr>
        <p:spPr/>
        <p:txBody>
          <a:bodyPr/>
          <a:lstStyle/>
          <a:p>
            <a:r>
              <a:rPr lang="en-US">
                <a:solidFill>
                  <a:srgbClr val="FFFFFF"/>
                </a:solidFill>
              </a:rPr>
              <a:t>Narayanwal, SGST, Maharashtra</a:t>
            </a:r>
          </a:p>
        </p:txBody>
      </p:sp>
      <p:sp>
        <p:nvSpPr>
          <p:cNvPr id="6" name="Slide Number Placeholder 5">
            <a:extLst>
              <a:ext uri="{FF2B5EF4-FFF2-40B4-BE49-F238E27FC236}">
                <a16:creationId xmlns:a16="http://schemas.microsoft.com/office/drawing/2014/main" id="{725701B0-267A-82B2-6140-F11835375854}"/>
              </a:ext>
            </a:extLst>
          </p:cNvPr>
          <p:cNvSpPr>
            <a:spLocks noGrp="1"/>
          </p:cNvSpPr>
          <p:nvPr>
            <p:ph type="sldNum" sz="quarter" idx="12"/>
          </p:nvPr>
        </p:nvSpPr>
        <p:spPr/>
        <p:txBody>
          <a:bodyPr/>
          <a:lstStyle/>
          <a:p>
            <a:fld id="{28844951-7827-47D4-8276-7DDE1FA7D85A}" type="slidenum">
              <a:rPr lang="en-US" smtClean="0"/>
              <a:pPr/>
              <a:t>7</a:t>
            </a:fld>
            <a:endParaRPr lang="en-US"/>
          </a:p>
        </p:txBody>
      </p:sp>
      <p:grpSp>
        <p:nvGrpSpPr>
          <p:cNvPr id="9" name="Group 8">
            <a:extLst>
              <a:ext uri="{FF2B5EF4-FFF2-40B4-BE49-F238E27FC236}">
                <a16:creationId xmlns:a16="http://schemas.microsoft.com/office/drawing/2014/main" id="{851A1250-E3A7-1615-6C9B-3B1E68F12847}"/>
              </a:ext>
            </a:extLst>
          </p:cNvPr>
          <p:cNvGrpSpPr/>
          <p:nvPr/>
        </p:nvGrpSpPr>
        <p:grpSpPr>
          <a:xfrm>
            <a:off x="691033" y="1100641"/>
            <a:ext cx="10739348" cy="5257826"/>
            <a:chOff x="676656" y="2234236"/>
            <a:chExt cx="10753725" cy="2962201"/>
          </a:xfrm>
        </p:grpSpPr>
        <p:sp>
          <p:nvSpPr>
            <p:cNvPr id="10" name="Freeform: Shape 9">
              <a:extLst>
                <a:ext uri="{FF2B5EF4-FFF2-40B4-BE49-F238E27FC236}">
                  <a16:creationId xmlns:a16="http://schemas.microsoft.com/office/drawing/2014/main" id="{26ABF165-F1B6-35CC-73CF-E8D1F6847A00}"/>
                </a:ext>
              </a:extLst>
            </p:cNvPr>
            <p:cNvSpPr/>
            <p:nvPr/>
          </p:nvSpPr>
          <p:spPr>
            <a:xfrm>
              <a:off x="676656" y="2234236"/>
              <a:ext cx="10753725" cy="469854"/>
            </a:xfrm>
            <a:custGeom>
              <a:avLst/>
              <a:gdLst>
                <a:gd name="connsiteX0" fmla="*/ 0 w 10753725"/>
                <a:gd name="connsiteY0" fmla="*/ 92694 h 556152"/>
                <a:gd name="connsiteX1" fmla="*/ 92694 w 10753725"/>
                <a:gd name="connsiteY1" fmla="*/ 0 h 556152"/>
                <a:gd name="connsiteX2" fmla="*/ 10661031 w 10753725"/>
                <a:gd name="connsiteY2" fmla="*/ 0 h 556152"/>
                <a:gd name="connsiteX3" fmla="*/ 10753725 w 10753725"/>
                <a:gd name="connsiteY3" fmla="*/ 92694 h 556152"/>
                <a:gd name="connsiteX4" fmla="*/ 10753725 w 10753725"/>
                <a:gd name="connsiteY4" fmla="*/ 463458 h 556152"/>
                <a:gd name="connsiteX5" fmla="*/ 10661031 w 10753725"/>
                <a:gd name="connsiteY5" fmla="*/ 556152 h 556152"/>
                <a:gd name="connsiteX6" fmla="*/ 92694 w 10753725"/>
                <a:gd name="connsiteY6" fmla="*/ 556152 h 556152"/>
                <a:gd name="connsiteX7" fmla="*/ 0 w 10753725"/>
                <a:gd name="connsiteY7" fmla="*/ 463458 h 556152"/>
                <a:gd name="connsiteX8" fmla="*/ 0 w 10753725"/>
                <a:gd name="connsiteY8" fmla="*/ 92694 h 55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53725" h="556152">
                  <a:moveTo>
                    <a:pt x="0" y="92694"/>
                  </a:moveTo>
                  <a:cubicBezTo>
                    <a:pt x="0" y="41501"/>
                    <a:pt x="41501" y="0"/>
                    <a:pt x="92694" y="0"/>
                  </a:cubicBezTo>
                  <a:lnTo>
                    <a:pt x="10661031" y="0"/>
                  </a:lnTo>
                  <a:cubicBezTo>
                    <a:pt x="10712224" y="0"/>
                    <a:pt x="10753725" y="41501"/>
                    <a:pt x="10753725" y="92694"/>
                  </a:cubicBezTo>
                  <a:lnTo>
                    <a:pt x="10753725" y="463458"/>
                  </a:lnTo>
                  <a:cubicBezTo>
                    <a:pt x="10753725" y="514651"/>
                    <a:pt x="10712224" y="556152"/>
                    <a:pt x="10661031" y="556152"/>
                  </a:cubicBezTo>
                  <a:lnTo>
                    <a:pt x="92694" y="556152"/>
                  </a:lnTo>
                  <a:cubicBezTo>
                    <a:pt x="41501" y="556152"/>
                    <a:pt x="0" y="514651"/>
                    <a:pt x="0" y="463458"/>
                  </a:cubicBezTo>
                  <a:lnTo>
                    <a:pt x="0" y="92694"/>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0489" tIns="80489" rIns="80489" bIns="80489" numCol="1" spcCol="1270" anchor="ctr" anchorCtr="0">
              <a:noAutofit/>
            </a:bodyPr>
            <a:lstStyle/>
            <a:p>
              <a:pPr marL="0" lvl="0" indent="0" algn="l" defTabSz="622300">
                <a:lnSpc>
                  <a:spcPct val="90000"/>
                </a:lnSpc>
                <a:spcBef>
                  <a:spcPct val="0"/>
                </a:spcBef>
                <a:spcAft>
                  <a:spcPct val="35000"/>
                </a:spcAft>
                <a:buNone/>
              </a:pPr>
              <a:r>
                <a:rPr lang="en-US" sz="2400" kern="1200"/>
                <a:t>In case other tax claim, refer the claim for verification to his counterpart officer.</a:t>
              </a:r>
            </a:p>
          </p:txBody>
        </p:sp>
        <p:sp>
          <p:nvSpPr>
            <p:cNvPr id="11" name="Freeform: Shape 10">
              <a:extLst>
                <a:ext uri="{FF2B5EF4-FFF2-40B4-BE49-F238E27FC236}">
                  <a16:creationId xmlns:a16="http://schemas.microsoft.com/office/drawing/2014/main" id="{7AA0CB0C-3746-87D3-055E-EA795E8853B1}"/>
                </a:ext>
              </a:extLst>
            </p:cNvPr>
            <p:cNvSpPr/>
            <p:nvPr/>
          </p:nvSpPr>
          <p:spPr>
            <a:xfrm>
              <a:off x="676656" y="2724250"/>
              <a:ext cx="10753725" cy="820471"/>
            </a:xfrm>
            <a:custGeom>
              <a:avLst/>
              <a:gdLst>
                <a:gd name="connsiteX0" fmla="*/ 0 w 10753725"/>
                <a:gd name="connsiteY0" fmla="*/ 92694 h 556152"/>
                <a:gd name="connsiteX1" fmla="*/ 92694 w 10753725"/>
                <a:gd name="connsiteY1" fmla="*/ 0 h 556152"/>
                <a:gd name="connsiteX2" fmla="*/ 10661031 w 10753725"/>
                <a:gd name="connsiteY2" fmla="*/ 0 h 556152"/>
                <a:gd name="connsiteX3" fmla="*/ 10753725 w 10753725"/>
                <a:gd name="connsiteY3" fmla="*/ 92694 h 556152"/>
                <a:gd name="connsiteX4" fmla="*/ 10753725 w 10753725"/>
                <a:gd name="connsiteY4" fmla="*/ 463458 h 556152"/>
                <a:gd name="connsiteX5" fmla="*/ 10661031 w 10753725"/>
                <a:gd name="connsiteY5" fmla="*/ 556152 h 556152"/>
                <a:gd name="connsiteX6" fmla="*/ 92694 w 10753725"/>
                <a:gd name="connsiteY6" fmla="*/ 556152 h 556152"/>
                <a:gd name="connsiteX7" fmla="*/ 0 w 10753725"/>
                <a:gd name="connsiteY7" fmla="*/ 463458 h 556152"/>
                <a:gd name="connsiteX8" fmla="*/ 0 w 10753725"/>
                <a:gd name="connsiteY8" fmla="*/ 92694 h 55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53725" h="556152">
                  <a:moveTo>
                    <a:pt x="0" y="92694"/>
                  </a:moveTo>
                  <a:cubicBezTo>
                    <a:pt x="0" y="41501"/>
                    <a:pt x="41501" y="0"/>
                    <a:pt x="92694" y="0"/>
                  </a:cubicBezTo>
                  <a:lnTo>
                    <a:pt x="10661031" y="0"/>
                  </a:lnTo>
                  <a:cubicBezTo>
                    <a:pt x="10712224" y="0"/>
                    <a:pt x="10753725" y="41501"/>
                    <a:pt x="10753725" y="92694"/>
                  </a:cubicBezTo>
                  <a:lnTo>
                    <a:pt x="10753725" y="463458"/>
                  </a:lnTo>
                  <a:cubicBezTo>
                    <a:pt x="10753725" y="514651"/>
                    <a:pt x="10712224" y="556152"/>
                    <a:pt x="10661031" y="556152"/>
                  </a:cubicBezTo>
                  <a:lnTo>
                    <a:pt x="92694" y="556152"/>
                  </a:lnTo>
                  <a:cubicBezTo>
                    <a:pt x="41501" y="556152"/>
                    <a:pt x="0" y="514651"/>
                    <a:pt x="0" y="463458"/>
                  </a:cubicBezTo>
                  <a:lnTo>
                    <a:pt x="0" y="92694"/>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0489" tIns="80489" rIns="80489" bIns="80489" numCol="1" spcCol="1270" anchor="ctr" anchorCtr="0">
              <a:noAutofit/>
            </a:bodyPr>
            <a:lstStyle/>
            <a:p>
              <a:pPr marL="0" lvl="0" indent="0" algn="l" defTabSz="622300">
                <a:lnSpc>
                  <a:spcPct val="90000"/>
                </a:lnSpc>
                <a:spcBef>
                  <a:spcPct val="0"/>
                </a:spcBef>
                <a:spcAft>
                  <a:spcPct val="35000"/>
                </a:spcAft>
                <a:buNone/>
              </a:pPr>
              <a:r>
                <a:rPr lang="en-US" sz="2400" kern="1200"/>
                <a:t>For this purpose, he shall share the list of GSTINs/ARNs with the counterpart officer, in respect of which verification report is needed from him, on a weekly basis, along with an intimation of the same to the nodal officer of CGST as well as SGST through his official email ID or physically. (5.3.2)</a:t>
              </a:r>
            </a:p>
          </p:txBody>
        </p:sp>
        <p:sp>
          <p:nvSpPr>
            <p:cNvPr id="12" name="Freeform: Shape 11">
              <a:extLst>
                <a:ext uri="{FF2B5EF4-FFF2-40B4-BE49-F238E27FC236}">
                  <a16:creationId xmlns:a16="http://schemas.microsoft.com/office/drawing/2014/main" id="{A028A29F-2AFC-7377-2E44-1666254B7E8D}"/>
                </a:ext>
              </a:extLst>
            </p:cNvPr>
            <p:cNvSpPr/>
            <p:nvPr/>
          </p:nvSpPr>
          <p:spPr>
            <a:xfrm>
              <a:off x="676656" y="3552641"/>
              <a:ext cx="10753725" cy="450852"/>
            </a:xfrm>
            <a:custGeom>
              <a:avLst/>
              <a:gdLst>
                <a:gd name="connsiteX0" fmla="*/ 0 w 10753725"/>
                <a:gd name="connsiteY0" fmla="*/ 92694 h 556152"/>
                <a:gd name="connsiteX1" fmla="*/ 92694 w 10753725"/>
                <a:gd name="connsiteY1" fmla="*/ 0 h 556152"/>
                <a:gd name="connsiteX2" fmla="*/ 10661031 w 10753725"/>
                <a:gd name="connsiteY2" fmla="*/ 0 h 556152"/>
                <a:gd name="connsiteX3" fmla="*/ 10753725 w 10753725"/>
                <a:gd name="connsiteY3" fmla="*/ 92694 h 556152"/>
                <a:gd name="connsiteX4" fmla="*/ 10753725 w 10753725"/>
                <a:gd name="connsiteY4" fmla="*/ 463458 h 556152"/>
                <a:gd name="connsiteX5" fmla="*/ 10661031 w 10753725"/>
                <a:gd name="connsiteY5" fmla="*/ 556152 h 556152"/>
                <a:gd name="connsiteX6" fmla="*/ 92694 w 10753725"/>
                <a:gd name="connsiteY6" fmla="*/ 556152 h 556152"/>
                <a:gd name="connsiteX7" fmla="*/ 0 w 10753725"/>
                <a:gd name="connsiteY7" fmla="*/ 463458 h 556152"/>
                <a:gd name="connsiteX8" fmla="*/ 0 w 10753725"/>
                <a:gd name="connsiteY8" fmla="*/ 92694 h 55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53725" h="556152">
                  <a:moveTo>
                    <a:pt x="0" y="92694"/>
                  </a:moveTo>
                  <a:cubicBezTo>
                    <a:pt x="0" y="41501"/>
                    <a:pt x="41501" y="0"/>
                    <a:pt x="92694" y="0"/>
                  </a:cubicBezTo>
                  <a:lnTo>
                    <a:pt x="10661031" y="0"/>
                  </a:lnTo>
                  <a:cubicBezTo>
                    <a:pt x="10712224" y="0"/>
                    <a:pt x="10753725" y="41501"/>
                    <a:pt x="10753725" y="92694"/>
                  </a:cubicBezTo>
                  <a:lnTo>
                    <a:pt x="10753725" y="463458"/>
                  </a:lnTo>
                  <a:cubicBezTo>
                    <a:pt x="10753725" y="514651"/>
                    <a:pt x="10712224" y="556152"/>
                    <a:pt x="10661031" y="556152"/>
                  </a:cubicBezTo>
                  <a:lnTo>
                    <a:pt x="92694" y="556152"/>
                  </a:lnTo>
                  <a:cubicBezTo>
                    <a:pt x="41501" y="556152"/>
                    <a:pt x="0" y="514651"/>
                    <a:pt x="0" y="463458"/>
                  </a:cubicBezTo>
                  <a:lnTo>
                    <a:pt x="0" y="92694"/>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0489" tIns="80489" rIns="80489" bIns="80489" numCol="1" spcCol="1270" anchor="ctr" anchorCtr="0">
              <a:noAutofit/>
            </a:bodyPr>
            <a:lstStyle/>
            <a:p>
              <a:pPr marL="0" lvl="0" indent="0" algn="l" defTabSz="622300">
                <a:lnSpc>
                  <a:spcPct val="90000"/>
                </a:lnSpc>
                <a:spcBef>
                  <a:spcPct val="0"/>
                </a:spcBef>
                <a:spcAft>
                  <a:spcPct val="35000"/>
                </a:spcAft>
                <a:buNone/>
              </a:pPr>
              <a:r>
                <a:rPr lang="en-US" sz="2400" kern="1200"/>
                <a:t>Continue verification of self portion.</a:t>
              </a:r>
            </a:p>
          </p:txBody>
        </p:sp>
        <p:sp>
          <p:nvSpPr>
            <p:cNvPr id="13" name="Freeform: Shape 12">
              <a:extLst>
                <a:ext uri="{FF2B5EF4-FFF2-40B4-BE49-F238E27FC236}">
                  <a16:creationId xmlns:a16="http://schemas.microsoft.com/office/drawing/2014/main" id="{E8880707-31D8-9683-9CAD-DABAB17752F7}"/>
                </a:ext>
              </a:extLst>
            </p:cNvPr>
            <p:cNvSpPr/>
            <p:nvPr/>
          </p:nvSpPr>
          <p:spPr>
            <a:xfrm>
              <a:off x="676656" y="4043813"/>
              <a:ext cx="10753725" cy="556152"/>
            </a:xfrm>
            <a:custGeom>
              <a:avLst/>
              <a:gdLst>
                <a:gd name="connsiteX0" fmla="*/ 0 w 10753725"/>
                <a:gd name="connsiteY0" fmla="*/ 92694 h 556152"/>
                <a:gd name="connsiteX1" fmla="*/ 92694 w 10753725"/>
                <a:gd name="connsiteY1" fmla="*/ 0 h 556152"/>
                <a:gd name="connsiteX2" fmla="*/ 10661031 w 10753725"/>
                <a:gd name="connsiteY2" fmla="*/ 0 h 556152"/>
                <a:gd name="connsiteX3" fmla="*/ 10753725 w 10753725"/>
                <a:gd name="connsiteY3" fmla="*/ 92694 h 556152"/>
                <a:gd name="connsiteX4" fmla="*/ 10753725 w 10753725"/>
                <a:gd name="connsiteY4" fmla="*/ 463458 h 556152"/>
                <a:gd name="connsiteX5" fmla="*/ 10661031 w 10753725"/>
                <a:gd name="connsiteY5" fmla="*/ 556152 h 556152"/>
                <a:gd name="connsiteX6" fmla="*/ 92694 w 10753725"/>
                <a:gd name="connsiteY6" fmla="*/ 556152 h 556152"/>
                <a:gd name="connsiteX7" fmla="*/ 0 w 10753725"/>
                <a:gd name="connsiteY7" fmla="*/ 463458 h 556152"/>
                <a:gd name="connsiteX8" fmla="*/ 0 w 10753725"/>
                <a:gd name="connsiteY8" fmla="*/ 92694 h 55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53725" h="556152">
                  <a:moveTo>
                    <a:pt x="0" y="92694"/>
                  </a:moveTo>
                  <a:cubicBezTo>
                    <a:pt x="0" y="41501"/>
                    <a:pt x="41501" y="0"/>
                    <a:pt x="92694" y="0"/>
                  </a:cubicBezTo>
                  <a:lnTo>
                    <a:pt x="10661031" y="0"/>
                  </a:lnTo>
                  <a:cubicBezTo>
                    <a:pt x="10712224" y="0"/>
                    <a:pt x="10753725" y="41501"/>
                    <a:pt x="10753725" y="92694"/>
                  </a:cubicBezTo>
                  <a:lnTo>
                    <a:pt x="10753725" y="463458"/>
                  </a:lnTo>
                  <a:cubicBezTo>
                    <a:pt x="10753725" y="514651"/>
                    <a:pt x="10712224" y="556152"/>
                    <a:pt x="10661031" y="556152"/>
                  </a:cubicBezTo>
                  <a:lnTo>
                    <a:pt x="92694" y="556152"/>
                  </a:lnTo>
                  <a:cubicBezTo>
                    <a:pt x="41501" y="556152"/>
                    <a:pt x="0" y="514651"/>
                    <a:pt x="0" y="463458"/>
                  </a:cubicBezTo>
                  <a:lnTo>
                    <a:pt x="0" y="92694"/>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0489" tIns="80489" rIns="80489" bIns="80489" numCol="1" spcCol="1270" anchor="ctr" anchorCtr="0">
              <a:noAutofit/>
            </a:bodyPr>
            <a:lstStyle/>
            <a:p>
              <a:pPr marL="0" lvl="0" indent="0" algn="l" defTabSz="622300">
                <a:lnSpc>
                  <a:spcPct val="90000"/>
                </a:lnSpc>
                <a:spcBef>
                  <a:spcPct val="0"/>
                </a:spcBef>
                <a:spcAft>
                  <a:spcPct val="35000"/>
                </a:spcAft>
                <a:buNone/>
              </a:pPr>
              <a:r>
                <a:rPr lang="en-US" sz="2400" kern="1200"/>
                <a:t>Also check whether any adjudication/appeal proceeding is pending/concluded.</a:t>
              </a:r>
            </a:p>
          </p:txBody>
        </p:sp>
        <p:sp>
          <p:nvSpPr>
            <p:cNvPr id="14" name="Freeform: Shape 13">
              <a:extLst>
                <a:ext uri="{FF2B5EF4-FFF2-40B4-BE49-F238E27FC236}">
                  <a16:creationId xmlns:a16="http://schemas.microsoft.com/office/drawing/2014/main" id="{45B6979A-F655-01DB-E596-CAF70ED8B5E8}"/>
                </a:ext>
              </a:extLst>
            </p:cNvPr>
            <p:cNvSpPr/>
            <p:nvPr/>
          </p:nvSpPr>
          <p:spPr>
            <a:xfrm>
              <a:off x="676656" y="4640285"/>
              <a:ext cx="10753725" cy="556152"/>
            </a:xfrm>
            <a:custGeom>
              <a:avLst/>
              <a:gdLst>
                <a:gd name="connsiteX0" fmla="*/ 0 w 10753725"/>
                <a:gd name="connsiteY0" fmla="*/ 92694 h 556152"/>
                <a:gd name="connsiteX1" fmla="*/ 92694 w 10753725"/>
                <a:gd name="connsiteY1" fmla="*/ 0 h 556152"/>
                <a:gd name="connsiteX2" fmla="*/ 10661031 w 10753725"/>
                <a:gd name="connsiteY2" fmla="*/ 0 h 556152"/>
                <a:gd name="connsiteX3" fmla="*/ 10753725 w 10753725"/>
                <a:gd name="connsiteY3" fmla="*/ 92694 h 556152"/>
                <a:gd name="connsiteX4" fmla="*/ 10753725 w 10753725"/>
                <a:gd name="connsiteY4" fmla="*/ 463458 h 556152"/>
                <a:gd name="connsiteX5" fmla="*/ 10661031 w 10753725"/>
                <a:gd name="connsiteY5" fmla="*/ 556152 h 556152"/>
                <a:gd name="connsiteX6" fmla="*/ 92694 w 10753725"/>
                <a:gd name="connsiteY6" fmla="*/ 556152 h 556152"/>
                <a:gd name="connsiteX7" fmla="*/ 0 w 10753725"/>
                <a:gd name="connsiteY7" fmla="*/ 463458 h 556152"/>
                <a:gd name="connsiteX8" fmla="*/ 0 w 10753725"/>
                <a:gd name="connsiteY8" fmla="*/ 92694 h 55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53725" h="556152">
                  <a:moveTo>
                    <a:pt x="0" y="92694"/>
                  </a:moveTo>
                  <a:cubicBezTo>
                    <a:pt x="0" y="41501"/>
                    <a:pt x="41501" y="0"/>
                    <a:pt x="92694" y="0"/>
                  </a:cubicBezTo>
                  <a:lnTo>
                    <a:pt x="10661031" y="0"/>
                  </a:lnTo>
                  <a:cubicBezTo>
                    <a:pt x="10712224" y="0"/>
                    <a:pt x="10753725" y="41501"/>
                    <a:pt x="10753725" y="92694"/>
                  </a:cubicBezTo>
                  <a:lnTo>
                    <a:pt x="10753725" y="463458"/>
                  </a:lnTo>
                  <a:cubicBezTo>
                    <a:pt x="10753725" y="514651"/>
                    <a:pt x="10712224" y="556152"/>
                    <a:pt x="10661031" y="556152"/>
                  </a:cubicBezTo>
                  <a:lnTo>
                    <a:pt x="92694" y="556152"/>
                  </a:lnTo>
                  <a:cubicBezTo>
                    <a:pt x="41501" y="556152"/>
                    <a:pt x="0" y="514651"/>
                    <a:pt x="0" y="463458"/>
                  </a:cubicBezTo>
                  <a:lnTo>
                    <a:pt x="0" y="92694"/>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0489" tIns="80489" rIns="80489" bIns="80489" numCol="1" spcCol="1270" anchor="ctr" anchorCtr="0">
              <a:noAutofit/>
            </a:bodyPr>
            <a:lstStyle/>
            <a:p>
              <a:pPr marL="0" lvl="0" indent="0" algn="l" defTabSz="622300">
                <a:lnSpc>
                  <a:spcPct val="90000"/>
                </a:lnSpc>
                <a:spcBef>
                  <a:spcPct val="0"/>
                </a:spcBef>
                <a:spcAft>
                  <a:spcPct val="35000"/>
                </a:spcAft>
                <a:buNone/>
              </a:pPr>
              <a:r>
                <a:rPr lang="en-US" sz="2400" kern="1200"/>
                <a:t>If yes, officer should take a note of the relevant facts in the notice/ order, and the grounds/reasons for inadmissibility of transitional credit, if any, in the said notice/ order.</a:t>
              </a:r>
            </a:p>
          </p:txBody>
        </p:sp>
      </p:grpSp>
    </p:spTree>
    <p:extLst>
      <p:ext uri="{BB962C8B-B14F-4D97-AF65-F5344CB8AC3E}">
        <p14:creationId xmlns:p14="http://schemas.microsoft.com/office/powerpoint/2010/main" val="25400714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646316-7638-866E-E7DC-9482866C7DFA}"/>
              </a:ext>
            </a:extLst>
          </p:cNvPr>
          <p:cNvSpPr>
            <a:spLocks noGrp="1"/>
          </p:cNvSpPr>
          <p:nvPr>
            <p:ph type="title"/>
          </p:nvPr>
        </p:nvSpPr>
        <p:spPr>
          <a:xfrm>
            <a:off x="657225" y="285951"/>
            <a:ext cx="10772775" cy="599266"/>
          </a:xfrm>
        </p:spPr>
        <p:txBody>
          <a:bodyPr>
            <a:normAutofit fontScale="90000"/>
          </a:bodyPr>
          <a:lstStyle/>
          <a:p>
            <a:r>
              <a:rPr lang="en-IN"/>
              <a:t>Verification … contd. (3/3)</a:t>
            </a:r>
          </a:p>
        </p:txBody>
      </p:sp>
      <p:sp>
        <p:nvSpPr>
          <p:cNvPr id="4" name="Date Placeholder 3">
            <a:extLst>
              <a:ext uri="{FF2B5EF4-FFF2-40B4-BE49-F238E27FC236}">
                <a16:creationId xmlns:a16="http://schemas.microsoft.com/office/drawing/2014/main" id="{E92E54E0-D349-785C-E585-5FC86C5ED2E6}"/>
              </a:ext>
            </a:extLst>
          </p:cNvPr>
          <p:cNvSpPr>
            <a:spLocks noGrp="1"/>
          </p:cNvSpPr>
          <p:nvPr>
            <p:ph type="dt" sz="half" idx="10"/>
          </p:nvPr>
        </p:nvSpPr>
        <p:spPr/>
        <p:txBody>
          <a:bodyPr>
            <a:normAutofit/>
          </a:bodyPr>
          <a:lstStyle/>
          <a:p>
            <a:pPr>
              <a:lnSpc>
                <a:spcPct val="90000"/>
              </a:lnSpc>
              <a:spcAft>
                <a:spcPts val="600"/>
              </a:spcAft>
            </a:pPr>
            <a:fld id="{090517A3-8E3E-4DD0-B083-304615ADE19A}" type="datetime8">
              <a:rPr lang="en-US" smtClean="0"/>
              <a:pPr>
                <a:lnSpc>
                  <a:spcPct val="90000"/>
                </a:lnSpc>
                <a:spcAft>
                  <a:spcPts val="600"/>
                </a:spcAft>
              </a:pPr>
              <a:t>11/28/2022 9:56 PM</a:t>
            </a:fld>
            <a:endParaRPr lang="en-US"/>
          </a:p>
        </p:txBody>
      </p:sp>
      <p:sp>
        <p:nvSpPr>
          <p:cNvPr id="5" name="Footer Placeholder 4">
            <a:extLst>
              <a:ext uri="{FF2B5EF4-FFF2-40B4-BE49-F238E27FC236}">
                <a16:creationId xmlns:a16="http://schemas.microsoft.com/office/drawing/2014/main" id="{1B6DF28E-C8EE-AAFC-B258-3B1F219890A4}"/>
              </a:ext>
            </a:extLst>
          </p:cNvPr>
          <p:cNvSpPr>
            <a:spLocks noGrp="1"/>
          </p:cNvSpPr>
          <p:nvPr>
            <p:ph type="ftr" sz="quarter" idx="11"/>
          </p:nvPr>
        </p:nvSpPr>
        <p:spPr/>
        <p:txBody>
          <a:bodyPr>
            <a:normAutofit/>
          </a:bodyPr>
          <a:lstStyle/>
          <a:p>
            <a:pPr>
              <a:lnSpc>
                <a:spcPct val="90000"/>
              </a:lnSpc>
              <a:spcAft>
                <a:spcPts val="600"/>
              </a:spcAft>
            </a:pPr>
            <a:r>
              <a:rPr lang="en-US"/>
              <a:t>Narayanwal, SGST, Maharashtra</a:t>
            </a:r>
          </a:p>
        </p:txBody>
      </p:sp>
      <p:sp>
        <p:nvSpPr>
          <p:cNvPr id="6" name="Slide Number Placeholder 5">
            <a:extLst>
              <a:ext uri="{FF2B5EF4-FFF2-40B4-BE49-F238E27FC236}">
                <a16:creationId xmlns:a16="http://schemas.microsoft.com/office/drawing/2014/main" id="{17404B57-FCC9-FC6D-1258-F36614B9DD14}"/>
              </a:ext>
            </a:extLst>
          </p:cNvPr>
          <p:cNvSpPr>
            <a:spLocks noGrp="1"/>
          </p:cNvSpPr>
          <p:nvPr>
            <p:ph type="sldNum" sz="quarter" idx="12"/>
          </p:nvPr>
        </p:nvSpPr>
        <p:spPr/>
        <p:txBody>
          <a:bodyPr>
            <a:normAutofit/>
          </a:bodyPr>
          <a:lstStyle/>
          <a:p>
            <a:pPr>
              <a:lnSpc>
                <a:spcPct val="90000"/>
              </a:lnSpc>
              <a:spcAft>
                <a:spcPts val="600"/>
              </a:spcAft>
            </a:pPr>
            <a:fld id="{28844951-7827-47D4-8276-7DDE1FA7D85A}" type="slidenum">
              <a:rPr lang="en-US" sz="9500"/>
              <a:pPr>
                <a:lnSpc>
                  <a:spcPct val="90000"/>
                </a:lnSpc>
                <a:spcAft>
                  <a:spcPts val="600"/>
                </a:spcAft>
              </a:pPr>
              <a:t>8</a:t>
            </a:fld>
            <a:endParaRPr lang="en-US" sz="9500"/>
          </a:p>
        </p:txBody>
      </p:sp>
      <p:grpSp>
        <p:nvGrpSpPr>
          <p:cNvPr id="7" name="Group 6">
            <a:extLst>
              <a:ext uri="{FF2B5EF4-FFF2-40B4-BE49-F238E27FC236}">
                <a16:creationId xmlns:a16="http://schemas.microsoft.com/office/drawing/2014/main" id="{5B289D80-6F9F-4A37-63A3-CD6F29E1D4F0}"/>
              </a:ext>
            </a:extLst>
          </p:cNvPr>
          <p:cNvGrpSpPr/>
          <p:nvPr/>
        </p:nvGrpSpPr>
        <p:grpSpPr>
          <a:xfrm>
            <a:off x="676275" y="1030475"/>
            <a:ext cx="10753725" cy="5471999"/>
            <a:chOff x="676275" y="1030473"/>
            <a:chExt cx="10753725" cy="5236699"/>
          </a:xfrm>
          <a:solidFill>
            <a:schemeClr val="accent1">
              <a:lumMod val="20000"/>
              <a:lumOff val="80000"/>
              <a:alpha val="83000"/>
            </a:schemeClr>
          </a:solidFill>
        </p:grpSpPr>
        <p:sp>
          <p:nvSpPr>
            <p:cNvPr id="10" name="Rectangle: Rounded Corners 9">
              <a:extLst>
                <a:ext uri="{FF2B5EF4-FFF2-40B4-BE49-F238E27FC236}">
                  <a16:creationId xmlns:a16="http://schemas.microsoft.com/office/drawing/2014/main" id="{0C46AA8C-FB4E-C993-5956-7BA67DD95356}"/>
                </a:ext>
              </a:extLst>
            </p:cNvPr>
            <p:cNvSpPr/>
            <p:nvPr/>
          </p:nvSpPr>
          <p:spPr>
            <a:xfrm>
              <a:off x="676275" y="1030474"/>
              <a:ext cx="10753725" cy="352048"/>
            </a:xfrm>
            <a:prstGeom prst="roundRect">
              <a:avLst>
                <a:gd name="adj" fmla="val 10000"/>
              </a:avLst>
            </a:prstGeom>
            <a:solidFill>
              <a:schemeClr val="accent6">
                <a:lumMod val="40000"/>
                <a:lumOff val="60000"/>
              </a:schemeClr>
            </a:solidFill>
            <a:ln/>
          </p:spPr>
          <p:style>
            <a:lnRef idx="1">
              <a:schemeClr val="accent1"/>
            </a:lnRef>
            <a:fillRef idx="2">
              <a:schemeClr val="accent1"/>
            </a:fillRef>
            <a:effectRef idx="1">
              <a:schemeClr val="accent1"/>
            </a:effectRef>
            <a:fontRef idx="minor">
              <a:schemeClr val="dk1"/>
            </a:fontRef>
          </p:style>
          <p:txBody>
            <a:bodyPr wrap="square" anchor="ctr" anchorCtr="0"/>
            <a:lstStyle/>
            <a:p>
              <a:endParaRPr lang="en-IN" b="1"/>
            </a:p>
          </p:txBody>
        </p:sp>
        <p:sp>
          <p:nvSpPr>
            <p:cNvPr id="11" name="Rectangle 10" descr="Closed Quotation Mark">
              <a:extLst>
                <a:ext uri="{FF2B5EF4-FFF2-40B4-BE49-F238E27FC236}">
                  <a16:creationId xmlns:a16="http://schemas.microsoft.com/office/drawing/2014/main" id="{61485F06-02EE-3DFE-50CC-861289ECED5E}"/>
                </a:ext>
              </a:extLst>
            </p:cNvPr>
            <p:cNvSpPr/>
            <p:nvPr/>
          </p:nvSpPr>
          <p:spPr>
            <a:xfrm>
              <a:off x="782769" y="1109685"/>
              <a:ext cx="193815" cy="193626"/>
            </a:xfrm>
            <a:prstGeom prst="rect">
              <a:avLst/>
            </a:prstGeom>
            <a:solidFill>
              <a:schemeClr val="accent6">
                <a:lumMod val="40000"/>
                <a:lumOff val="60000"/>
              </a:schemeClr>
            </a:solidFill>
            <a:ln/>
          </p:spPr>
          <p:style>
            <a:lnRef idx="1">
              <a:schemeClr val="accent1"/>
            </a:lnRef>
            <a:fillRef idx="2">
              <a:schemeClr val="accent1"/>
            </a:fillRef>
            <a:effectRef idx="1">
              <a:schemeClr val="accent1"/>
            </a:effectRef>
            <a:fontRef idx="minor">
              <a:schemeClr val="dk1"/>
            </a:fontRef>
          </p:style>
          <p:txBody>
            <a:bodyPr wrap="square" anchor="ctr" anchorCtr="0"/>
            <a:lstStyle/>
            <a:p>
              <a:endParaRPr lang="en-IN" b="1"/>
            </a:p>
          </p:txBody>
        </p:sp>
        <p:sp>
          <p:nvSpPr>
            <p:cNvPr id="13" name="Freeform: Shape 12">
              <a:extLst>
                <a:ext uri="{FF2B5EF4-FFF2-40B4-BE49-F238E27FC236}">
                  <a16:creationId xmlns:a16="http://schemas.microsoft.com/office/drawing/2014/main" id="{8BCAB3DD-0D16-6B36-6160-E0B158E51ABD}"/>
                </a:ext>
              </a:extLst>
            </p:cNvPr>
            <p:cNvSpPr/>
            <p:nvPr/>
          </p:nvSpPr>
          <p:spPr>
            <a:xfrm>
              <a:off x="1083079" y="1030474"/>
              <a:ext cx="10201350" cy="616084"/>
            </a:xfrm>
            <a:custGeom>
              <a:avLst/>
              <a:gdLst>
                <a:gd name="connsiteX0" fmla="*/ 0 w 10201350"/>
                <a:gd name="connsiteY0" fmla="*/ 0 h 616084"/>
                <a:gd name="connsiteX1" fmla="*/ 10201350 w 10201350"/>
                <a:gd name="connsiteY1" fmla="*/ 0 h 616084"/>
                <a:gd name="connsiteX2" fmla="*/ 10201350 w 10201350"/>
                <a:gd name="connsiteY2" fmla="*/ 616084 h 616084"/>
                <a:gd name="connsiteX3" fmla="*/ 0 w 10201350"/>
                <a:gd name="connsiteY3" fmla="*/ 616084 h 616084"/>
                <a:gd name="connsiteX4" fmla="*/ 0 w 10201350"/>
                <a:gd name="connsiteY4" fmla="*/ 0 h 616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01350" h="616084">
                  <a:moveTo>
                    <a:pt x="0" y="0"/>
                  </a:moveTo>
                  <a:lnTo>
                    <a:pt x="10201350" y="0"/>
                  </a:lnTo>
                  <a:lnTo>
                    <a:pt x="10201350" y="616084"/>
                  </a:lnTo>
                  <a:lnTo>
                    <a:pt x="0" y="616084"/>
                  </a:lnTo>
                  <a:lnTo>
                    <a:pt x="0" y="0"/>
                  </a:lnTo>
                  <a:close/>
                </a:path>
              </a:pathLst>
            </a:custGeom>
            <a:solidFill>
              <a:schemeClr val="accent6">
                <a:lumMod val="40000"/>
                <a:lumOff val="60000"/>
              </a:schemeClr>
            </a:solidFill>
            <a:ln/>
          </p:spPr>
          <p:style>
            <a:lnRef idx="1">
              <a:schemeClr val="accent1"/>
            </a:lnRef>
            <a:fillRef idx="2">
              <a:schemeClr val="accent1"/>
            </a:fillRef>
            <a:effectRef idx="1">
              <a:schemeClr val="accent1"/>
            </a:effectRef>
            <a:fontRef idx="minor">
              <a:schemeClr val="dk1"/>
            </a:fontRef>
          </p:style>
          <p:txBody>
            <a:bodyPr spcFirstLastPara="0" vert="horz" wrap="square" lIns="65202" tIns="65202" rIns="65202" bIns="65202" numCol="1" spcCol="1270" anchor="ctr" anchorCtr="0">
              <a:noAutofit/>
            </a:bodyPr>
            <a:lstStyle/>
            <a:p>
              <a:pPr marL="0" lvl="0" indent="0" algn="just" defTabSz="800100">
                <a:lnSpc>
                  <a:spcPct val="100000"/>
                </a:lnSpc>
                <a:spcBef>
                  <a:spcPct val="0"/>
                </a:spcBef>
                <a:spcAft>
                  <a:spcPct val="35000"/>
                </a:spcAft>
                <a:buNone/>
              </a:pPr>
              <a:r>
                <a:rPr lang="en-US" sz="1800" b="1" kern="1200"/>
                <a:t>Counterpart to send signed Verification report within 10 days in Annexure-II with detailed findings, amount to be allowed &amp; disallowed. Along with detailed reasons/ grounds on which the said amount is liable to be rejected and copy of the relevant notice and/or orders.</a:t>
              </a:r>
            </a:p>
          </p:txBody>
        </p:sp>
        <p:sp>
          <p:nvSpPr>
            <p:cNvPr id="14" name="Rectangle: Rounded Corners 13">
              <a:extLst>
                <a:ext uri="{FF2B5EF4-FFF2-40B4-BE49-F238E27FC236}">
                  <a16:creationId xmlns:a16="http://schemas.microsoft.com/office/drawing/2014/main" id="{C967F809-5020-2173-2254-0BACC3E9CC01}"/>
                </a:ext>
              </a:extLst>
            </p:cNvPr>
            <p:cNvSpPr/>
            <p:nvPr/>
          </p:nvSpPr>
          <p:spPr>
            <a:xfrm>
              <a:off x="676275" y="1800579"/>
              <a:ext cx="10753725" cy="352048"/>
            </a:xfrm>
            <a:prstGeom prst="roundRect">
              <a:avLst>
                <a:gd name="adj" fmla="val 10000"/>
              </a:avLst>
            </a:prstGeom>
            <a:solidFill>
              <a:schemeClr val="accent6">
                <a:lumMod val="40000"/>
                <a:lumOff val="60000"/>
              </a:schemeClr>
            </a:solidFill>
            <a:ln/>
          </p:spPr>
          <p:style>
            <a:lnRef idx="1">
              <a:schemeClr val="accent1"/>
            </a:lnRef>
            <a:fillRef idx="2">
              <a:schemeClr val="accent1"/>
            </a:fillRef>
            <a:effectRef idx="1">
              <a:schemeClr val="accent1"/>
            </a:effectRef>
            <a:fontRef idx="minor">
              <a:schemeClr val="dk1"/>
            </a:fontRef>
          </p:style>
          <p:txBody>
            <a:bodyPr wrap="square" anchor="ctr" anchorCtr="0"/>
            <a:lstStyle/>
            <a:p>
              <a:endParaRPr lang="en-IN" b="1"/>
            </a:p>
          </p:txBody>
        </p:sp>
        <p:sp>
          <p:nvSpPr>
            <p:cNvPr id="15" name="Rectangle 14" descr="Bank Check">
              <a:extLst>
                <a:ext uri="{FF2B5EF4-FFF2-40B4-BE49-F238E27FC236}">
                  <a16:creationId xmlns:a16="http://schemas.microsoft.com/office/drawing/2014/main" id="{16C406E4-B1D6-79D7-16CB-427AB96BEE4B}"/>
                </a:ext>
              </a:extLst>
            </p:cNvPr>
            <p:cNvSpPr/>
            <p:nvPr/>
          </p:nvSpPr>
          <p:spPr>
            <a:xfrm>
              <a:off x="782769" y="1879790"/>
              <a:ext cx="193815" cy="193626"/>
            </a:xfrm>
            <a:prstGeom prst="rect">
              <a:avLst/>
            </a:prstGeom>
            <a:solidFill>
              <a:schemeClr val="accent6">
                <a:lumMod val="40000"/>
                <a:lumOff val="60000"/>
              </a:schemeClr>
            </a:solidFill>
            <a:ln/>
          </p:spPr>
          <p:style>
            <a:lnRef idx="1">
              <a:schemeClr val="accent1"/>
            </a:lnRef>
            <a:fillRef idx="2">
              <a:schemeClr val="accent1"/>
            </a:fillRef>
            <a:effectRef idx="1">
              <a:schemeClr val="accent1"/>
            </a:effectRef>
            <a:fontRef idx="minor">
              <a:schemeClr val="dk1"/>
            </a:fontRef>
          </p:style>
          <p:txBody>
            <a:bodyPr wrap="square" anchor="ctr" anchorCtr="0"/>
            <a:lstStyle/>
            <a:p>
              <a:endParaRPr lang="en-IN" b="1"/>
            </a:p>
          </p:txBody>
        </p:sp>
        <p:sp>
          <p:nvSpPr>
            <p:cNvPr id="16" name="Freeform: Shape 15">
              <a:extLst>
                <a:ext uri="{FF2B5EF4-FFF2-40B4-BE49-F238E27FC236}">
                  <a16:creationId xmlns:a16="http://schemas.microsoft.com/office/drawing/2014/main" id="{57D3ECF4-4C80-0C22-9D61-A995B10E76BD}"/>
                </a:ext>
              </a:extLst>
            </p:cNvPr>
            <p:cNvSpPr/>
            <p:nvPr/>
          </p:nvSpPr>
          <p:spPr>
            <a:xfrm>
              <a:off x="1083079" y="1800579"/>
              <a:ext cx="10201350" cy="616084"/>
            </a:xfrm>
            <a:custGeom>
              <a:avLst/>
              <a:gdLst>
                <a:gd name="connsiteX0" fmla="*/ 0 w 10201350"/>
                <a:gd name="connsiteY0" fmla="*/ 0 h 616084"/>
                <a:gd name="connsiteX1" fmla="*/ 10201350 w 10201350"/>
                <a:gd name="connsiteY1" fmla="*/ 0 h 616084"/>
                <a:gd name="connsiteX2" fmla="*/ 10201350 w 10201350"/>
                <a:gd name="connsiteY2" fmla="*/ 616084 h 616084"/>
                <a:gd name="connsiteX3" fmla="*/ 0 w 10201350"/>
                <a:gd name="connsiteY3" fmla="*/ 616084 h 616084"/>
                <a:gd name="connsiteX4" fmla="*/ 0 w 10201350"/>
                <a:gd name="connsiteY4" fmla="*/ 0 h 616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01350" h="616084">
                  <a:moveTo>
                    <a:pt x="0" y="0"/>
                  </a:moveTo>
                  <a:lnTo>
                    <a:pt x="10201350" y="0"/>
                  </a:lnTo>
                  <a:lnTo>
                    <a:pt x="10201350" y="616084"/>
                  </a:lnTo>
                  <a:lnTo>
                    <a:pt x="0" y="616084"/>
                  </a:lnTo>
                  <a:lnTo>
                    <a:pt x="0" y="0"/>
                  </a:lnTo>
                  <a:close/>
                </a:path>
              </a:pathLst>
            </a:custGeom>
            <a:solidFill>
              <a:schemeClr val="accent6">
                <a:lumMod val="40000"/>
                <a:lumOff val="60000"/>
              </a:schemeClr>
            </a:solidFill>
            <a:ln/>
          </p:spPr>
          <p:style>
            <a:lnRef idx="1">
              <a:schemeClr val="accent1"/>
            </a:lnRef>
            <a:fillRef idx="2">
              <a:schemeClr val="accent1"/>
            </a:fillRef>
            <a:effectRef idx="1">
              <a:schemeClr val="accent1"/>
            </a:effectRef>
            <a:fontRef idx="minor">
              <a:schemeClr val="dk1"/>
            </a:fontRef>
          </p:style>
          <p:txBody>
            <a:bodyPr spcFirstLastPara="0" vert="horz" wrap="square" lIns="65202" tIns="65202" rIns="65202" bIns="65202" numCol="1" spcCol="1270" anchor="ctr" anchorCtr="0">
              <a:noAutofit/>
            </a:bodyPr>
            <a:lstStyle/>
            <a:p>
              <a:pPr marL="0" lvl="0" indent="0" algn="just" defTabSz="800100">
                <a:lnSpc>
                  <a:spcPct val="100000"/>
                </a:lnSpc>
                <a:spcBef>
                  <a:spcPct val="0"/>
                </a:spcBef>
                <a:spcAft>
                  <a:spcPct val="35000"/>
                </a:spcAft>
                <a:buNone/>
              </a:pPr>
              <a:r>
                <a:rPr lang="en-US" sz="1800" b="1" kern="1200"/>
                <a:t>Counterpart, if required, may call for relevant records including requisite documents / returns / invoices. (5.3.6)</a:t>
              </a:r>
            </a:p>
          </p:txBody>
        </p:sp>
        <p:sp>
          <p:nvSpPr>
            <p:cNvPr id="17" name="Rectangle: Rounded Corners 16">
              <a:extLst>
                <a:ext uri="{FF2B5EF4-FFF2-40B4-BE49-F238E27FC236}">
                  <a16:creationId xmlns:a16="http://schemas.microsoft.com/office/drawing/2014/main" id="{CDD068DA-CDFD-45D7-AA83-3B12364B33EA}"/>
                </a:ext>
              </a:extLst>
            </p:cNvPr>
            <p:cNvSpPr/>
            <p:nvPr/>
          </p:nvSpPr>
          <p:spPr>
            <a:xfrm>
              <a:off x="676275" y="2570684"/>
              <a:ext cx="10753725" cy="352048"/>
            </a:xfrm>
            <a:prstGeom prst="roundRect">
              <a:avLst>
                <a:gd name="adj" fmla="val 10000"/>
              </a:avLst>
            </a:prstGeom>
            <a:solidFill>
              <a:schemeClr val="accent6">
                <a:lumMod val="40000"/>
                <a:lumOff val="60000"/>
              </a:schemeClr>
            </a:solidFill>
            <a:ln/>
          </p:spPr>
          <p:style>
            <a:lnRef idx="1">
              <a:schemeClr val="accent1"/>
            </a:lnRef>
            <a:fillRef idx="2">
              <a:schemeClr val="accent1"/>
            </a:fillRef>
            <a:effectRef idx="1">
              <a:schemeClr val="accent1"/>
            </a:effectRef>
            <a:fontRef idx="minor">
              <a:schemeClr val="dk1"/>
            </a:fontRef>
          </p:style>
          <p:txBody>
            <a:bodyPr wrap="square" anchor="ctr" anchorCtr="0"/>
            <a:lstStyle/>
            <a:p>
              <a:endParaRPr lang="en-IN" b="1"/>
            </a:p>
          </p:txBody>
        </p:sp>
        <p:sp>
          <p:nvSpPr>
            <p:cNvPr id="18" name="Rectangle 17" descr="Gavel">
              <a:extLst>
                <a:ext uri="{FF2B5EF4-FFF2-40B4-BE49-F238E27FC236}">
                  <a16:creationId xmlns:a16="http://schemas.microsoft.com/office/drawing/2014/main" id="{ADCCFF99-CF6E-E8D3-3B62-C439CE1CD848}"/>
                </a:ext>
              </a:extLst>
            </p:cNvPr>
            <p:cNvSpPr/>
            <p:nvPr/>
          </p:nvSpPr>
          <p:spPr>
            <a:xfrm>
              <a:off x="782769" y="2649895"/>
              <a:ext cx="193815" cy="193626"/>
            </a:xfrm>
            <a:prstGeom prst="rect">
              <a:avLst/>
            </a:prstGeom>
            <a:solidFill>
              <a:schemeClr val="accent6">
                <a:lumMod val="40000"/>
                <a:lumOff val="60000"/>
              </a:schemeClr>
            </a:solidFill>
            <a:ln/>
          </p:spPr>
          <p:style>
            <a:lnRef idx="1">
              <a:schemeClr val="accent1"/>
            </a:lnRef>
            <a:fillRef idx="2">
              <a:schemeClr val="accent1"/>
            </a:fillRef>
            <a:effectRef idx="1">
              <a:schemeClr val="accent1"/>
            </a:effectRef>
            <a:fontRef idx="minor">
              <a:schemeClr val="dk1"/>
            </a:fontRef>
          </p:style>
          <p:txBody>
            <a:bodyPr wrap="square" anchor="ctr" anchorCtr="0"/>
            <a:lstStyle/>
            <a:p>
              <a:endParaRPr lang="en-IN" b="1"/>
            </a:p>
          </p:txBody>
        </p:sp>
        <p:sp>
          <p:nvSpPr>
            <p:cNvPr id="19" name="Freeform: Shape 18">
              <a:extLst>
                <a:ext uri="{FF2B5EF4-FFF2-40B4-BE49-F238E27FC236}">
                  <a16:creationId xmlns:a16="http://schemas.microsoft.com/office/drawing/2014/main" id="{C222A510-BB95-F19C-322C-EB81CEDCB0BA}"/>
                </a:ext>
              </a:extLst>
            </p:cNvPr>
            <p:cNvSpPr/>
            <p:nvPr/>
          </p:nvSpPr>
          <p:spPr>
            <a:xfrm>
              <a:off x="1083079" y="2570684"/>
              <a:ext cx="10201350" cy="616084"/>
            </a:xfrm>
            <a:custGeom>
              <a:avLst/>
              <a:gdLst>
                <a:gd name="connsiteX0" fmla="*/ 0 w 10201350"/>
                <a:gd name="connsiteY0" fmla="*/ 0 h 616084"/>
                <a:gd name="connsiteX1" fmla="*/ 10201350 w 10201350"/>
                <a:gd name="connsiteY1" fmla="*/ 0 h 616084"/>
                <a:gd name="connsiteX2" fmla="*/ 10201350 w 10201350"/>
                <a:gd name="connsiteY2" fmla="*/ 616084 h 616084"/>
                <a:gd name="connsiteX3" fmla="*/ 0 w 10201350"/>
                <a:gd name="connsiteY3" fmla="*/ 616084 h 616084"/>
                <a:gd name="connsiteX4" fmla="*/ 0 w 10201350"/>
                <a:gd name="connsiteY4" fmla="*/ 0 h 616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01350" h="616084">
                  <a:moveTo>
                    <a:pt x="0" y="0"/>
                  </a:moveTo>
                  <a:lnTo>
                    <a:pt x="10201350" y="0"/>
                  </a:lnTo>
                  <a:lnTo>
                    <a:pt x="10201350" y="616084"/>
                  </a:lnTo>
                  <a:lnTo>
                    <a:pt x="0" y="616084"/>
                  </a:lnTo>
                  <a:lnTo>
                    <a:pt x="0" y="0"/>
                  </a:lnTo>
                  <a:close/>
                </a:path>
              </a:pathLst>
            </a:custGeom>
            <a:solidFill>
              <a:schemeClr val="accent6">
                <a:lumMod val="40000"/>
                <a:lumOff val="60000"/>
              </a:schemeClr>
            </a:solidFill>
            <a:ln/>
          </p:spPr>
          <p:style>
            <a:lnRef idx="1">
              <a:schemeClr val="accent1"/>
            </a:lnRef>
            <a:fillRef idx="2">
              <a:schemeClr val="accent1"/>
            </a:fillRef>
            <a:effectRef idx="1">
              <a:schemeClr val="accent1"/>
            </a:effectRef>
            <a:fontRef idx="minor">
              <a:schemeClr val="dk1"/>
            </a:fontRef>
          </p:style>
          <p:txBody>
            <a:bodyPr spcFirstLastPara="0" vert="horz" wrap="square" lIns="65202" tIns="65202" rIns="65202" bIns="65202" numCol="1" spcCol="1270" anchor="ctr" anchorCtr="0">
              <a:noAutofit/>
            </a:bodyPr>
            <a:lstStyle/>
            <a:p>
              <a:pPr marL="0" lvl="0" indent="0" algn="just" defTabSz="800100">
                <a:lnSpc>
                  <a:spcPct val="100000"/>
                </a:lnSpc>
                <a:spcBef>
                  <a:spcPct val="0"/>
                </a:spcBef>
                <a:spcAft>
                  <a:spcPct val="35000"/>
                </a:spcAft>
                <a:buNone/>
              </a:pPr>
              <a:r>
                <a:rPr lang="en-US" sz="1800" b="1" kern="1200"/>
                <a:t>Seek explanation and provide PH: If credit is partly or wholly inadmissible as per the provisions of law, then a notice shall be issued by the jurisdictional tax officer to the applicant within a period of 7 days from the receipt of report.</a:t>
              </a:r>
            </a:p>
          </p:txBody>
        </p:sp>
        <p:sp>
          <p:nvSpPr>
            <p:cNvPr id="20" name="Rectangle: Rounded Corners 19">
              <a:extLst>
                <a:ext uri="{FF2B5EF4-FFF2-40B4-BE49-F238E27FC236}">
                  <a16:creationId xmlns:a16="http://schemas.microsoft.com/office/drawing/2014/main" id="{48CE7B2F-E597-6CFC-4E9D-2F2EF0F33663}"/>
                </a:ext>
              </a:extLst>
            </p:cNvPr>
            <p:cNvSpPr/>
            <p:nvPr/>
          </p:nvSpPr>
          <p:spPr>
            <a:xfrm>
              <a:off x="676275" y="3340789"/>
              <a:ext cx="10753725" cy="352048"/>
            </a:xfrm>
            <a:prstGeom prst="roundRect">
              <a:avLst>
                <a:gd name="adj" fmla="val 10000"/>
              </a:avLst>
            </a:prstGeom>
            <a:solidFill>
              <a:schemeClr val="accent6">
                <a:lumMod val="40000"/>
                <a:lumOff val="60000"/>
              </a:schemeClr>
            </a:solidFill>
            <a:ln/>
          </p:spPr>
          <p:style>
            <a:lnRef idx="1">
              <a:schemeClr val="accent1"/>
            </a:lnRef>
            <a:fillRef idx="2">
              <a:schemeClr val="accent1"/>
            </a:fillRef>
            <a:effectRef idx="1">
              <a:schemeClr val="accent1"/>
            </a:effectRef>
            <a:fontRef idx="minor">
              <a:schemeClr val="dk1"/>
            </a:fontRef>
          </p:style>
          <p:txBody>
            <a:bodyPr wrap="square" anchor="ctr" anchorCtr="0"/>
            <a:lstStyle/>
            <a:p>
              <a:endParaRPr lang="en-IN" b="1"/>
            </a:p>
          </p:txBody>
        </p:sp>
        <p:sp>
          <p:nvSpPr>
            <p:cNvPr id="21" name="Rectangle 20" descr="Subtitles">
              <a:extLst>
                <a:ext uri="{FF2B5EF4-FFF2-40B4-BE49-F238E27FC236}">
                  <a16:creationId xmlns:a16="http://schemas.microsoft.com/office/drawing/2014/main" id="{7D078192-4609-F0CF-70D1-EE5C9DBF4FB4}"/>
                </a:ext>
              </a:extLst>
            </p:cNvPr>
            <p:cNvSpPr/>
            <p:nvPr/>
          </p:nvSpPr>
          <p:spPr>
            <a:xfrm>
              <a:off x="782769" y="3420000"/>
              <a:ext cx="193815" cy="193626"/>
            </a:xfrm>
            <a:prstGeom prst="rect">
              <a:avLst/>
            </a:prstGeom>
            <a:solidFill>
              <a:schemeClr val="accent6">
                <a:lumMod val="40000"/>
                <a:lumOff val="60000"/>
              </a:schemeClr>
            </a:solidFill>
            <a:ln/>
          </p:spPr>
          <p:style>
            <a:lnRef idx="1">
              <a:schemeClr val="accent1"/>
            </a:lnRef>
            <a:fillRef idx="2">
              <a:schemeClr val="accent1"/>
            </a:fillRef>
            <a:effectRef idx="1">
              <a:schemeClr val="accent1"/>
            </a:effectRef>
            <a:fontRef idx="minor">
              <a:schemeClr val="dk1"/>
            </a:fontRef>
          </p:style>
          <p:txBody>
            <a:bodyPr wrap="square" anchor="ctr" anchorCtr="0"/>
            <a:lstStyle/>
            <a:p>
              <a:endParaRPr lang="en-IN" b="1"/>
            </a:p>
          </p:txBody>
        </p:sp>
        <p:sp>
          <p:nvSpPr>
            <p:cNvPr id="22" name="Freeform: Shape 21">
              <a:extLst>
                <a:ext uri="{FF2B5EF4-FFF2-40B4-BE49-F238E27FC236}">
                  <a16:creationId xmlns:a16="http://schemas.microsoft.com/office/drawing/2014/main" id="{7D383EA1-8370-501A-D93B-9FD5B543190F}"/>
                </a:ext>
              </a:extLst>
            </p:cNvPr>
            <p:cNvSpPr/>
            <p:nvPr/>
          </p:nvSpPr>
          <p:spPr>
            <a:xfrm>
              <a:off x="1083079" y="3340789"/>
              <a:ext cx="10201350" cy="616084"/>
            </a:xfrm>
            <a:custGeom>
              <a:avLst/>
              <a:gdLst>
                <a:gd name="connsiteX0" fmla="*/ 0 w 10201350"/>
                <a:gd name="connsiteY0" fmla="*/ 0 h 616084"/>
                <a:gd name="connsiteX1" fmla="*/ 10201350 w 10201350"/>
                <a:gd name="connsiteY1" fmla="*/ 0 h 616084"/>
                <a:gd name="connsiteX2" fmla="*/ 10201350 w 10201350"/>
                <a:gd name="connsiteY2" fmla="*/ 616084 h 616084"/>
                <a:gd name="connsiteX3" fmla="*/ 0 w 10201350"/>
                <a:gd name="connsiteY3" fmla="*/ 616084 h 616084"/>
                <a:gd name="connsiteX4" fmla="*/ 0 w 10201350"/>
                <a:gd name="connsiteY4" fmla="*/ 0 h 616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01350" h="616084">
                  <a:moveTo>
                    <a:pt x="0" y="0"/>
                  </a:moveTo>
                  <a:lnTo>
                    <a:pt x="10201350" y="0"/>
                  </a:lnTo>
                  <a:lnTo>
                    <a:pt x="10201350" y="616084"/>
                  </a:lnTo>
                  <a:lnTo>
                    <a:pt x="0" y="616084"/>
                  </a:lnTo>
                  <a:lnTo>
                    <a:pt x="0" y="0"/>
                  </a:lnTo>
                  <a:close/>
                </a:path>
              </a:pathLst>
            </a:custGeom>
            <a:solidFill>
              <a:schemeClr val="accent6">
                <a:lumMod val="40000"/>
                <a:lumOff val="60000"/>
              </a:schemeClr>
            </a:solidFill>
            <a:ln/>
          </p:spPr>
          <p:style>
            <a:lnRef idx="1">
              <a:schemeClr val="accent1"/>
            </a:lnRef>
            <a:fillRef idx="2">
              <a:schemeClr val="accent1"/>
            </a:fillRef>
            <a:effectRef idx="1">
              <a:schemeClr val="accent1"/>
            </a:effectRef>
            <a:fontRef idx="minor">
              <a:schemeClr val="dk1"/>
            </a:fontRef>
          </p:style>
          <p:txBody>
            <a:bodyPr spcFirstLastPara="0" vert="horz" wrap="square" lIns="65202" tIns="65202" rIns="65202" bIns="65202" numCol="1" spcCol="1270" anchor="ctr" anchorCtr="0">
              <a:noAutofit/>
            </a:bodyPr>
            <a:lstStyle/>
            <a:p>
              <a:pPr marL="0" lvl="0" indent="0" algn="just" defTabSz="800100">
                <a:lnSpc>
                  <a:spcPct val="100000"/>
                </a:lnSpc>
                <a:spcBef>
                  <a:spcPct val="0"/>
                </a:spcBef>
                <a:spcAft>
                  <a:spcPct val="35000"/>
                </a:spcAft>
                <a:buNone/>
              </a:pPr>
              <a:r>
                <a:rPr lang="en-IN" sz="1800" b="1" kern="1200"/>
                <a:t>In case, submission is made in PH, seek comments of counterpart.</a:t>
              </a:r>
              <a:endParaRPr lang="en-US" sz="1800" b="1" kern="1200"/>
            </a:p>
          </p:txBody>
        </p:sp>
        <p:sp>
          <p:nvSpPr>
            <p:cNvPr id="23" name="Rectangle: Rounded Corners 22">
              <a:extLst>
                <a:ext uri="{FF2B5EF4-FFF2-40B4-BE49-F238E27FC236}">
                  <a16:creationId xmlns:a16="http://schemas.microsoft.com/office/drawing/2014/main" id="{49BE7A20-F01F-257D-78D3-F2231A84186D}"/>
                </a:ext>
              </a:extLst>
            </p:cNvPr>
            <p:cNvSpPr/>
            <p:nvPr/>
          </p:nvSpPr>
          <p:spPr>
            <a:xfrm>
              <a:off x="676275" y="4110894"/>
              <a:ext cx="10753725" cy="352048"/>
            </a:xfrm>
            <a:prstGeom prst="roundRect">
              <a:avLst>
                <a:gd name="adj" fmla="val 10000"/>
              </a:avLst>
            </a:prstGeom>
            <a:solidFill>
              <a:schemeClr val="accent6">
                <a:lumMod val="40000"/>
                <a:lumOff val="60000"/>
              </a:schemeClr>
            </a:solidFill>
            <a:ln/>
          </p:spPr>
          <p:style>
            <a:lnRef idx="1">
              <a:schemeClr val="accent1"/>
            </a:lnRef>
            <a:fillRef idx="2">
              <a:schemeClr val="accent1"/>
            </a:fillRef>
            <a:effectRef idx="1">
              <a:schemeClr val="accent1"/>
            </a:effectRef>
            <a:fontRef idx="minor">
              <a:schemeClr val="dk1"/>
            </a:fontRef>
          </p:style>
          <p:txBody>
            <a:bodyPr wrap="square" anchor="ctr" anchorCtr="0"/>
            <a:lstStyle/>
            <a:p>
              <a:endParaRPr lang="en-IN" b="1"/>
            </a:p>
          </p:txBody>
        </p:sp>
        <p:sp>
          <p:nvSpPr>
            <p:cNvPr id="24" name="Rectangle 23" descr="Judge">
              <a:extLst>
                <a:ext uri="{FF2B5EF4-FFF2-40B4-BE49-F238E27FC236}">
                  <a16:creationId xmlns:a16="http://schemas.microsoft.com/office/drawing/2014/main" id="{F86224F9-D728-4574-AF31-07509CF3A0F7}"/>
                </a:ext>
              </a:extLst>
            </p:cNvPr>
            <p:cNvSpPr/>
            <p:nvPr/>
          </p:nvSpPr>
          <p:spPr>
            <a:xfrm>
              <a:off x="782769" y="4190105"/>
              <a:ext cx="193815" cy="193626"/>
            </a:xfrm>
            <a:prstGeom prst="rect">
              <a:avLst/>
            </a:prstGeom>
            <a:solidFill>
              <a:schemeClr val="accent6">
                <a:lumMod val="40000"/>
                <a:lumOff val="60000"/>
              </a:schemeClr>
            </a:solidFill>
            <a:ln/>
          </p:spPr>
          <p:style>
            <a:lnRef idx="1">
              <a:schemeClr val="accent1"/>
            </a:lnRef>
            <a:fillRef idx="2">
              <a:schemeClr val="accent1"/>
            </a:fillRef>
            <a:effectRef idx="1">
              <a:schemeClr val="accent1"/>
            </a:effectRef>
            <a:fontRef idx="minor">
              <a:schemeClr val="dk1"/>
            </a:fontRef>
          </p:style>
          <p:txBody>
            <a:bodyPr wrap="square" anchor="ctr" anchorCtr="0"/>
            <a:lstStyle/>
            <a:p>
              <a:endParaRPr lang="en-IN" b="1"/>
            </a:p>
          </p:txBody>
        </p:sp>
        <p:sp>
          <p:nvSpPr>
            <p:cNvPr id="25" name="Freeform: Shape 24">
              <a:extLst>
                <a:ext uri="{FF2B5EF4-FFF2-40B4-BE49-F238E27FC236}">
                  <a16:creationId xmlns:a16="http://schemas.microsoft.com/office/drawing/2014/main" id="{F3E731FD-7F99-9845-23A5-6515D9CBFDB2}"/>
                </a:ext>
              </a:extLst>
            </p:cNvPr>
            <p:cNvSpPr/>
            <p:nvPr/>
          </p:nvSpPr>
          <p:spPr>
            <a:xfrm>
              <a:off x="1083079" y="4110894"/>
              <a:ext cx="10201350" cy="616084"/>
            </a:xfrm>
            <a:custGeom>
              <a:avLst/>
              <a:gdLst>
                <a:gd name="connsiteX0" fmla="*/ 0 w 10201350"/>
                <a:gd name="connsiteY0" fmla="*/ 0 h 616084"/>
                <a:gd name="connsiteX1" fmla="*/ 10201350 w 10201350"/>
                <a:gd name="connsiteY1" fmla="*/ 0 h 616084"/>
                <a:gd name="connsiteX2" fmla="*/ 10201350 w 10201350"/>
                <a:gd name="connsiteY2" fmla="*/ 616084 h 616084"/>
                <a:gd name="connsiteX3" fmla="*/ 0 w 10201350"/>
                <a:gd name="connsiteY3" fmla="*/ 616084 h 616084"/>
                <a:gd name="connsiteX4" fmla="*/ 0 w 10201350"/>
                <a:gd name="connsiteY4" fmla="*/ 0 h 616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01350" h="616084">
                  <a:moveTo>
                    <a:pt x="0" y="0"/>
                  </a:moveTo>
                  <a:lnTo>
                    <a:pt x="10201350" y="0"/>
                  </a:lnTo>
                  <a:lnTo>
                    <a:pt x="10201350" y="616084"/>
                  </a:lnTo>
                  <a:lnTo>
                    <a:pt x="0" y="616084"/>
                  </a:lnTo>
                  <a:lnTo>
                    <a:pt x="0" y="0"/>
                  </a:lnTo>
                  <a:close/>
                </a:path>
              </a:pathLst>
            </a:custGeom>
            <a:solidFill>
              <a:schemeClr val="accent6">
                <a:lumMod val="40000"/>
                <a:lumOff val="60000"/>
              </a:schemeClr>
            </a:solidFill>
            <a:ln/>
          </p:spPr>
          <p:style>
            <a:lnRef idx="1">
              <a:schemeClr val="accent1"/>
            </a:lnRef>
            <a:fillRef idx="2">
              <a:schemeClr val="accent1"/>
            </a:fillRef>
            <a:effectRef idx="1">
              <a:schemeClr val="accent1"/>
            </a:effectRef>
            <a:fontRef idx="minor">
              <a:schemeClr val="dk1"/>
            </a:fontRef>
          </p:style>
          <p:txBody>
            <a:bodyPr spcFirstLastPara="0" vert="horz" wrap="square" lIns="65202" tIns="65202" rIns="65202" bIns="65202" numCol="1" spcCol="1270" anchor="ctr" anchorCtr="0">
              <a:noAutofit/>
            </a:bodyPr>
            <a:lstStyle/>
            <a:p>
              <a:pPr marL="0" lvl="0" indent="0" algn="just" defTabSz="800100">
                <a:lnSpc>
                  <a:spcPct val="100000"/>
                </a:lnSpc>
                <a:spcBef>
                  <a:spcPct val="0"/>
                </a:spcBef>
                <a:spcAft>
                  <a:spcPct val="35000"/>
                </a:spcAft>
                <a:buNone/>
              </a:pPr>
              <a:r>
                <a:rPr lang="en-IN" sz="1800" b="1" kern="1200"/>
                <a:t>Pass a reasoned order within 15 days of PH (but by 28.2.2023) based on facts of the case, verification report, submissions made and comments thereon. Specify amount allowed. </a:t>
              </a:r>
              <a:endParaRPr lang="en-US" sz="1800" b="1" kern="1200"/>
            </a:p>
          </p:txBody>
        </p:sp>
        <p:sp>
          <p:nvSpPr>
            <p:cNvPr id="26" name="Rectangle: Rounded Corners 25">
              <a:extLst>
                <a:ext uri="{FF2B5EF4-FFF2-40B4-BE49-F238E27FC236}">
                  <a16:creationId xmlns:a16="http://schemas.microsoft.com/office/drawing/2014/main" id="{D74ECDFD-42BE-601C-9277-8D91CE2C2BF7}"/>
                </a:ext>
              </a:extLst>
            </p:cNvPr>
            <p:cNvSpPr/>
            <p:nvPr/>
          </p:nvSpPr>
          <p:spPr>
            <a:xfrm>
              <a:off x="676275" y="4880999"/>
              <a:ext cx="10753725" cy="352048"/>
            </a:xfrm>
            <a:prstGeom prst="roundRect">
              <a:avLst>
                <a:gd name="adj" fmla="val 10000"/>
              </a:avLst>
            </a:prstGeom>
            <a:solidFill>
              <a:schemeClr val="accent6">
                <a:lumMod val="40000"/>
                <a:lumOff val="60000"/>
              </a:schemeClr>
            </a:solidFill>
            <a:ln/>
          </p:spPr>
          <p:style>
            <a:lnRef idx="1">
              <a:schemeClr val="accent1"/>
            </a:lnRef>
            <a:fillRef idx="2">
              <a:schemeClr val="accent1"/>
            </a:fillRef>
            <a:effectRef idx="1">
              <a:schemeClr val="accent1"/>
            </a:effectRef>
            <a:fontRef idx="minor">
              <a:schemeClr val="dk1"/>
            </a:fontRef>
          </p:style>
          <p:txBody>
            <a:bodyPr wrap="square" anchor="ctr" anchorCtr="0"/>
            <a:lstStyle/>
            <a:p>
              <a:endParaRPr lang="en-IN" b="1"/>
            </a:p>
          </p:txBody>
        </p:sp>
        <p:sp>
          <p:nvSpPr>
            <p:cNvPr id="27" name="Rectangle 26" descr="Register">
              <a:extLst>
                <a:ext uri="{FF2B5EF4-FFF2-40B4-BE49-F238E27FC236}">
                  <a16:creationId xmlns:a16="http://schemas.microsoft.com/office/drawing/2014/main" id="{87F628E1-6B43-D441-2BEA-7A23D11844EC}"/>
                </a:ext>
              </a:extLst>
            </p:cNvPr>
            <p:cNvSpPr/>
            <p:nvPr/>
          </p:nvSpPr>
          <p:spPr>
            <a:xfrm>
              <a:off x="782769" y="4960210"/>
              <a:ext cx="193815" cy="193626"/>
            </a:xfrm>
            <a:prstGeom prst="rect">
              <a:avLst/>
            </a:prstGeom>
            <a:solidFill>
              <a:schemeClr val="accent6">
                <a:lumMod val="40000"/>
                <a:lumOff val="60000"/>
              </a:schemeClr>
            </a:solidFill>
            <a:ln/>
          </p:spPr>
          <p:style>
            <a:lnRef idx="1">
              <a:schemeClr val="accent1"/>
            </a:lnRef>
            <a:fillRef idx="2">
              <a:schemeClr val="accent1"/>
            </a:fillRef>
            <a:effectRef idx="1">
              <a:schemeClr val="accent1"/>
            </a:effectRef>
            <a:fontRef idx="minor">
              <a:schemeClr val="dk1"/>
            </a:fontRef>
          </p:style>
          <p:txBody>
            <a:bodyPr wrap="square" anchor="ctr" anchorCtr="0"/>
            <a:lstStyle/>
            <a:p>
              <a:endParaRPr lang="en-IN" b="1"/>
            </a:p>
          </p:txBody>
        </p:sp>
        <p:sp>
          <p:nvSpPr>
            <p:cNvPr id="28" name="Freeform: Shape 27">
              <a:extLst>
                <a:ext uri="{FF2B5EF4-FFF2-40B4-BE49-F238E27FC236}">
                  <a16:creationId xmlns:a16="http://schemas.microsoft.com/office/drawing/2014/main" id="{85007AF5-712B-9DD7-96BC-8C6D17F301EA}"/>
                </a:ext>
              </a:extLst>
            </p:cNvPr>
            <p:cNvSpPr/>
            <p:nvPr/>
          </p:nvSpPr>
          <p:spPr>
            <a:xfrm>
              <a:off x="1083079" y="4880999"/>
              <a:ext cx="10201350" cy="616084"/>
            </a:xfrm>
            <a:custGeom>
              <a:avLst/>
              <a:gdLst>
                <a:gd name="connsiteX0" fmla="*/ 0 w 10201350"/>
                <a:gd name="connsiteY0" fmla="*/ 0 h 616084"/>
                <a:gd name="connsiteX1" fmla="*/ 10201350 w 10201350"/>
                <a:gd name="connsiteY1" fmla="*/ 0 h 616084"/>
                <a:gd name="connsiteX2" fmla="*/ 10201350 w 10201350"/>
                <a:gd name="connsiteY2" fmla="*/ 616084 h 616084"/>
                <a:gd name="connsiteX3" fmla="*/ 0 w 10201350"/>
                <a:gd name="connsiteY3" fmla="*/ 616084 h 616084"/>
                <a:gd name="connsiteX4" fmla="*/ 0 w 10201350"/>
                <a:gd name="connsiteY4" fmla="*/ 0 h 616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01350" h="616084">
                  <a:moveTo>
                    <a:pt x="0" y="0"/>
                  </a:moveTo>
                  <a:lnTo>
                    <a:pt x="10201350" y="0"/>
                  </a:lnTo>
                  <a:lnTo>
                    <a:pt x="10201350" y="616084"/>
                  </a:lnTo>
                  <a:lnTo>
                    <a:pt x="0" y="616084"/>
                  </a:lnTo>
                  <a:lnTo>
                    <a:pt x="0" y="0"/>
                  </a:lnTo>
                  <a:close/>
                </a:path>
              </a:pathLst>
            </a:custGeom>
            <a:solidFill>
              <a:schemeClr val="accent6">
                <a:lumMod val="40000"/>
                <a:lumOff val="60000"/>
              </a:schemeClr>
            </a:solidFill>
            <a:ln/>
          </p:spPr>
          <p:style>
            <a:lnRef idx="1">
              <a:schemeClr val="accent1"/>
            </a:lnRef>
            <a:fillRef idx="2">
              <a:schemeClr val="accent1"/>
            </a:fillRef>
            <a:effectRef idx="1">
              <a:schemeClr val="accent1"/>
            </a:effectRef>
            <a:fontRef idx="minor">
              <a:schemeClr val="dk1"/>
            </a:fontRef>
          </p:style>
          <p:txBody>
            <a:bodyPr spcFirstLastPara="0" vert="horz" wrap="square" lIns="65202" tIns="65202" rIns="65202" bIns="65202" numCol="1" spcCol="1270" anchor="ctr" anchorCtr="0">
              <a:noAutofit/>
            </a:bodyPr>
            <a:lstStyle/>
            <a:p>
              <a:pPr marL="0" lvl="0" indent="0" algn="just" defTabSz="800100">
                <a:lnSpc>
                  <a:spcPct val="100000"/>
                </a:lnSpc>
                <a:spcBef>
                  <a:spcPct val="0"/>
                </a:spcBef>
                <a:spcAft>
                  <a:spcPct val="35000"/>
                </a:spcAft>
                <a:buNone/>
              </a:pPr>
              <a:r>
                <a:rPr lang="en-IN" sz="1800" b="1" kern="1200"/>
                <a:t>Upload pdf copy of the order on BO/AIO/Portals for credit in electronic credit ledger.</a:t>
              </a:r>
              <a:endParaRPr lang="en-US" sz="1800" b="1" kern="1200"/>
            </a:p>
          </p:txBody>
        </p:sp>
        <p:sp>
          <p:nvSpPr>
            <p:cNvPr id="29" name="Rectangle: Rounded Corners 28">
              <a:extLst>
                <a:ext uri="{FF2B5EF4-FFF2-40B4-BE49-F238E27FC236}">
                  <a16:creationId xmlns:a16="http://schemas.microsoft.com/office/drawing/2014/main" id="{F9141EDE-EA1D-6638-2D7F-CC7ACCCBC29E}"/>
                </a:ext>
              </a:extLst>
            </p:cNvPr>
            <p:cNvSpPr/>
            <p:nvPr/>
          </p:nvSpPr>
          <p:spPr>
            <a:xfrm>
              <a:off x="676275" y="5651104"/>
              <a:ext cx="10753725" cy="352048"/>
            </a:xfrm>
            <a:prstGeom prst="roundRect">
              <a:avLst>
                <a:gd name="adj" fmla="val 10000"/>
              </a:avLst>
            </a:prstGeom>
            <a:solidFill>
              <a:schemeClr val="accent6">
                <a:lumMod val="40000"/>
                <a:lumOff val="60000"/>
              </a:schemeClr>
            </a:solidFill>
            <a:ln/>
          </p:spPr>
          <p:style>
            <a:lnRef idx="1">
              <a:schemeClr val="accent1"/>
            </a:lnRef>
            <a:fillRef idx="2">
              <a:schemeClr val="accent1"/>
            </a:fillRef>
            <a:effectRef idx="1">
              <a:schemeClr val="accent1"/>
            </a:effectRef>
            <a:fontRef idx="minor">
              <a:schemeClr val="dk1"/>
            </a:fontRef>
          </p:style>
          <p:txBody>
            <a:bodyPr wrap="square" anchor="ctr" anchorCtr="0"/>
            <a:lstStyle/>
            <a:p>
              <a:endParaRPr lang="en-IN" b="1"/>
            </a:p>
          </p:txBody>
        </p:sp>
        <p:sp>
          <p:nvSpPr>
            <p:cNvPr id="30" name="Rectangle 29" descr="Ruble">
              <a:extLst>
                <a:ext uri="{FF2B5EF4-FFF2-40B4-BE49-F238E27FC236}">
                  <a16:creationId xmlns:a16="http://schemas.microsoft.com/office/drawing/2014/main" id="{ECBB2526-8AD7-B5CE-D66A-F456910B99F1}"/>
                </a:ext>
              </a:extLst>
            </p:cNvPr>
            <p:cNvSpPr/>
            <p:nvPr/>
          </p:nvSpPr>
          <p:spPr>
            <a:xfrm>
              <a:off x="782769" y="5730315"/>
              <a:ext cx="193815" cy="193626"/>
            </a:xfrm>
            <a:prstGeom prst="rect">
              <a:avLst/>
            </a:prstGeom>
            <a:solidFill>
              <a:schemeClr val="accent6">
                <a:lumMod val="40000"/>
                <a:lumOff val="60000"/>
              </a:schemeClr>
            </a:solidFill>
            <a:ln/>
          </p:spPr>
          <p:style>
            <a:lnRef idx="1">
              <a:schemeClr val="accent1"/>
            </a:lnRef>
            <a:fillRef idx="2">
              <a:schemeClr val="accent1"/>
            </a:fillRef>
            <a:effectRef idx="1">
              <a:schemeClr val="accent1"/>
            </a:effectRef>
            <a:fontRef idx="minor">
              <a:schemeClr val="dk1"/>
            </a:fontRef>
          </p:style>
          <p:txBody>
            <a:bodyPr wrap="square" anchor="ctr" anchorCtr="0"/>
            <a:lstStyle/>
            <a:p>
              <a:endParaRPr lang="en-IN" b="1"/>
            </a:p>
          </p:txBody>
        </p:sp>
        <p:sp>
          <p:nvSpPr>
            <p:cNvPr id="31" name="Freeform: Shape 30">
              <a:extLst>
                <a:ext uri="{FF2B5EF4-FFF2-40B4-BE49-F238E27FC236}">
                  <a16:creationId xmlns:a16="http://schemas.microsoft.com/office/drawing/2014/main" id="{4E1EE766-1B61-C4A4-5945-1BD9E2CEE3CC}"/>
                </a:ext>
              </a:extLst>
            </p:cNvPr>
            <p:cNvSpPr/>
            <p:nvPr/>
          </p:nvSpPr>
          <p:spPr>
            <a:xfrm>
              <a:off x="1083079" y="5651104"/>
              <a:ext cx="10201350" cy="616084"/>
            </a:xfrm>
            <a:custGeom>
              <a:avLst/>
              <a:gdLst>
                <a:gd name="connsiteX0" fmla="*/ 0 w 10201350"/>
                <a:gd name="connsiteY0" fmla="*/ 0 h 616084"/>
                <a:gd name="connsiteX1" fmla="*/ 10201350 w 10201350"/>
                <a:gd name="connsiteY1" fmla="*/ 0 h 616084"/>
                <a:gd name="connsiteX2" fmla="*/ 10201350 w 10201350"/>
                <a:gd name="connsiteY2" fmla="*/ 616084 h 616084"/>
                <a:gd name="connsiteX3" fmla="*/ 0 w 10201350"/>
                <a:gd name="connsiteY3" fmla="*/ 616084 h 616084"/>
                <a:gd name="connsiteX4" fmla="*/ 0 w 10201350"/>
                <a:gd name="connsiteY4" fmla="*/ 0 h 616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01350" h="616084">
                  <a:moveTo>
                    <a:pt x="0" y="0"/>
                  </a:moveTo>
                  <a:lnTo>
                    <a:pt x="10201350" y="0"/>
                  </a:lnTo>
                  <a:lnTo>
                    <a:pt x="10201350" y="616084"/>
                  </a:lnTo>
                  <a:lnTo>
                    <a:pt x="0" y="616084"/>
                  </a:lnTo>
                  <a:lnTo>
                    <a:pt x="0" y="0"/>
                  </a:lnTo>
                  <a:close/>
                </a:path>
              </a:pathLst>
            </a:custGeom>
            <a:solidFill>
              <a:schemeClr val="accent6">
                <a:lumMod val="40000"/>
                <a:lumOff val="60000"/>
              </a:schemeClr>
            </a:solidFill>
            <a:ln/>
          </p:spPr>
          <p:style>
            <a:lnRef idx="1">
              <a:schemeClr val="accent1"/>
            </a:lnRef>
            <a:fillRef idx="2">
              <a:schemeClr val="accent1"/>
            </a:fillRef>
            <a:effectRef idx="1">
              <a:schemeClr val="accent1"/>
            </a:effectRef>
            <a:fontRef idx="minor">
              <a:schemeClr val="dk1"/>
            </a:fontRef>
          </p:style>
          <p:txBody>
            <a:bodyPr spcFirstLastPara="0" vert="horz" wrap="square" lIns="65202" tIns="65202" rIns="65202" bIns="65202" numCol="1" spcCol="1270" anchor="ctr" anchorCtr="0">
              <a:noAutofit/>
            </a:bodyPr>
            <a:lstStyle/>
            <a:p>
              <a:pPr marL="0" lvl="0" indent="0" algn="just" defTabSz="800100">
                <a:lnSpc>
                  <a:spcPct val="100000"/>
                </a:lnSpc>
                <a:spcBef>
                  <a:spcPct val="0"/>
                </a:spcBef>
                <a:spcAft>
                  <a:spcPct val="35000"/>
                </a:spcAft>
                <a:buNone/>
              </a:pPr>
              <a:r>
                <a:rPr lang="en-IN" sz="1800" b="1" kern="1200"/>
                <a:t>In case, order amount is lesser than original TRAN claim, recovery as per Chapter XV.	</a:t>
              </a:r>
              <a:endParaRPr lang="en-US" sz="1800" b="1" kern="1200"/>
            </a:p>
          </p:txBody>
        </p:sp>
      </p:grpSp>
    </p:spTree>
    <p:extLst>
      <p:ext uri="{BB962C8B-B14F-4D97-AF65-F5344CB8AC3E}">
        <p14:creationId xmlns:p14="http://schemas.microsoft.com/office/powerpoint/2010/main" val="24594745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34E93-B6A5-7244-35C0-7A5795C133A6}"/>
              </a:ext>
            </a:extLst>
          </p:cNvPr>
          <p:cNvSpPr>
            <a:spLocks noGrp="1"/>
          </p:cNvSpPr>
          <p:nvPr>
            <p:ph type="title"/>
          </p:nvPr>
        </p:nvSpPr>
        <p:spPr>
          <a:xfrm>
            <a:off x="671601" y="211986"/>
            <a:ext cx="10758398" cy="1111859"/>
          </a:xfrm>
        </p:spPr>
        <p:txBody>
          <a:bodyPr/>
          <a:lstStyle/>
          <a:p>
            <a:r>
              <a:rPr lang="en-IN"/>
              <a:t>Timelines</a:t>
            </a:r>
          </a:p>
        </p:txBody>
      </p:sp>
      <p:graphicFrame>
        <p:nvGraphicFramePr>
          <p:cNvPr id="8" name="Content Placeholder 2">
            <a:extLst>
              <a:ext uri="{FF2B5EF4-FFF2-40B4-BE49-F238E27FC236}">
                <a16:creationId xmlns:a16="http://schemas.microsoft.com/office/drawing/2014/main" id="{FD571A67-FA13-C5D4-71B8-D0F6E2058160}"/>
              </a:ext>
            </a:extLst>
          </p:cNvPr>
          <p:cNvGraphicFramePr>
            <a:graphicFrameLocks noGrp="1"/>
          </p:cNvGraphicFramePr>
          <p:nvPr>
            <p:ph idx="1"/>
            <p:extLst>
              <p:ext uri="{D42A27DB-BD31-4B8C-83A1-F6EECF244321}">
                <p14:modId xmlns:p14="http://schemas.microsoft.com/office/powerpoint/2010/main" val="2023216639"/>
              </p:ext>
            </p:extLst>
          </p:nvPr>
        </p:nvGraphicFramePr>
        <p:xfrm>
          <a:off x="389109" y="1379077"/>
          <a:ext cx="11443838" cy="43987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a:extLst>
              <a:ext uri="{FF2B5EF4-FFF2-40B4-BE49-F238E27FC236}">
                <a16:creationId xmlns:a16="http://schemas.microsoft.com/office/drawing/2014/main" id="{F6AC9346-7BB7-BACE-7D71-E9DF059F83A7}"/>
              </a:ext>
            </a:extLst>
          </p:cNvPr>
          <p:cNvSpPr>
            <a:spLocks noGrp="1"/>
          </p:cNvSpPr>
          <p:nvPr>
            <p:ph type="dt" sz="half" idx="10"/>
          </p:nvPr>
        </p:nvSpPr>
        <p:spPr/>
        <p:txBody>
          <a:bodyPr/>
          <a:lstStyle/>
          <a:p>
            <a:fld id="{090517A3-8E3E-4DD0-B083-304615ADE19A}" type="datetime8">
              <a:rPr lang="en-US" smtClean="0"/>
              <a:t>11/28/2022 9:56 PM</a:t>
            </a:fld>
            <a:endParaRPr lang="en-US"/>
          </a:p>
        </p:txBody>
      </p:sp>
      <p:sp>
        <p:nvSpPr>
          <p:cNvPr id="5" name="Footer Placeholder 4">
            <a:extLst>
              <a:ext uri="{FF2B5EF4-FFF2-40B4-BE49-F238E27FC236}">
                <a16:creationId xmlns:a16="http://schemas.microsoft.com/office/drawing/2014/main" id="{C06A0712-8117-988E-2718-5C4796816371}"/>
              </a:ext>
            </a:extLst>
          </p:cNvPr>
          <p:cNvSpPr>
            <a:spLocks noGrp="1"/>
          </p:cNvSpPr>
          <p:nvPr>
            <p:ph type="ftr" sz="quarter" idx="11"/>
          </p:nvPr>
        </p:nvSpPr>
        <p:spPr/>
        <p:txBody>
          <a:bodyPr/>
          <a:lstStyle/>
          <a:p>
            <a:r>
              <a:rPr lang="en-US">
                <a:solidFill>
                  <a:srgbClr val="FFFFFF"/>
                </a:solidFill>
              </a:rPr>
              <a:t>Narayanwal, SGST, Maharashtra</a:t>
            </a:r>
          </a:p>
        </p:txBody>
      </p:sp>
      <p:sp>
        <p:nvSpPr>
          <p:cNvPr id="6" name="Slide Number Placeholder 5">
            <a:extLst>
              <a:ext uri="{FF2B5EF4-FFF2-40B4-BE49-F238E27FC236}">
                <a16:creationId xmlns:a16="http://schemas.microsoft.com/office/drawing/2014/main" id="{F7E012B6-180F-FB77-6CC1-9F43D6259103}"/>
              </a:ext>
            </a:extLst>
          </p:cNvPr>
          <p:cNvSpPr>
            <a:spLocks noGrp="1"/>
          </p:cNvSpPr>
          <p:nvPr>
            <p:ph type="sldNum" sz="quarter" idx="12"/>
          </p:nvPr>
        </p:nvSpPr>
        <p:spPr/>
        <p:txBody>
          <a:bodyPr/>
          <a:lstStyle/>
          <a:p>
            <a:fld id="{28844951-7827-47D4-8276-7DDE1FA7D85A}" type="slidenum">
              <a:rPr lang="en-US" smtClean="0"/>
              <a:pPr/>
              <a:t>9</a:t>
            </a:fld>
            <a:endParaRPr lang="en-US"/>
          </a:p>
        </p:txBody>
      </p:sp>
    </p:spTree>
    <p:extLst>
      <p:ext uri="{BB962C8B-B14F-4D97-AF65-F5344CB8AC3E}">
        <p14:creationId xmlns:p14="http://schemas.microsoft.com/office/powerpoint/2010/main" val="4107230004"/>
      </p:ext>
    </p:extLst>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8" ma:contentTypeDescription="Create a new document." ma:contentTypeScope="" ma:versionID="22a266b9fa9a230c5a512669d8b298c3">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eddc33fff6b14141ee5c74a0d29ea6a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lcf76f155ced4ddcb4097134ff3c332f" ma:index="24" nillable="true" ma:taxonomy="true" ma:internalName="lcf76f155ced4ddcb4097134ff3c332f" ma:taxonomyFieldName="MediaServiceAITags" ma:displayName="Image Tags" ma:readOnly="false" ma:fieldId="{5cf76f15-5ced-4ddc-b409-7134ff3c332f}" ma:taxonomyMulti="true" ma:sspId="e385fb40-52d4-4fae-9c5b-3e8ff8a5878e" ma:termSetId="09814cd3-568e-4e90-9814-8d621ff8fb84"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5"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_ip_UnifiedCompliancePolicyUIAction xmlns="http://schemas.microsoft.com/sharepoint/v3" xsi:nil="true"/>
    <Image xmlns="71af3243-3dd4-4a8d-8c0d-dd76da1f02a5">
      <Url xsi:nil="true"/>
      <Description xsi:nil="true"/>
    </Image>
    <_ip_UnifiedCompliancePolicyProperties xmlns="http://schemas.microsoft.com/sharepoint/v3" xsi:nil="true"/>
    <lcf76f155ced4ddcb4097134ff3c332f xmlns="71af3243-3dd4-4a8d-8c0d-dd76da1f02a5">
      <Terms xmlns="http://schemas.microsoft.com/office/infopath/2007/PartnerControls"/>
    </lcf76f155ced4ddcb4097134ff3c332f>
    <TaxCatchAll xmlns="230e9df3-be65-4c73-a93b-d1236ebd677e"/>
    <MediaServiceKeyPoints xmlns="71af3243-3dd4-4a8d-8c0d-dd76da1f02a5" xsi:nil="true"/>
  </documentManagement>
</p:properties>
</file>

<file path=customXml/itemProps1.xml><?xml version="1.0" encoding="utf-8"?>
<ds:datastoreItem xmlns:ds="http://schemas.openxmlformats.org/officeDocument/2006/customXml" ds:itemID="{5CF4B188-9E41-4609-81DC-EA2587D009AE}">
  <ds:schemaRefs>
    <ds:schemaRef ds:uri="http://schemas.microsoft.com/sharepoint/v3/contenttype/forms"/>
  </ds:schemaRefs>
</ds:datastoreItem>
</file>

<file path=customXml/itemProps2.xml><?xml version="1.0" encoding="utf-8"?>
<ds:datastoreItem xmlns:ds="http://schemas.openxmlformats.org/officeDocument/2006/customXml" ds:itemID="{56052644-F409-493B-8E91-969D43897F27}">
  <ds:schemaRefs>
    <ds:schemaRef ds:uri="16c05727-aa75-4e4a-9b5f-8a80a1165891"/>
    <ds:schemaRef ds:uri="230e9df3-be65-4c73-a93b-d1236ebd677e"/>
    <ds:schemaRef ds:uri="71af3243-3dd4-4a8d-8c0d-dd76da1f02a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DAAFE2A1-77F8-441E-9B9F-DD61C354F4FE}">
  <ds:schemaRefs>
    <ds:schemaRef ds:uri="230e9df3-be65-4c73-a93b-d1236ebd677e"/>
    <ds:schemaRef ds:uri="71af3243-3dd4-4a8d-8c0d-dd76da1f02a5"/>
    <ds:schemaRef ds:uri="http://schemas.microsoft.com/office/2006/metadata/properties"/>
    <ds:schemaRef ds:uri="http://schemas.microsoft.com/office/infopath/2007/PartnerControls"/>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Template>TM03457491[[fn=Metropolitan]]</Template>
  <Application>Microsoft Office PowerPoint</Application>
  <PresentationFormat>Widescreen</PresentationFormat>
  <Slides>19</Slides>
  <Notes>1</Notes>
  <HiddenSlides>0</HiddenSlide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Retrospect</vt:lpstr>
      <vt:lpstr>Guidelines for verifying the Transitional Credit</vt:lpstr>
      <vt:lpstr>Plan</vt:lpstr>
      <vt:lpstr>Important Authorities</vt:lpstr>
      <vt:lpstr>Hon’ble SC Orders</vt:lpstr>
      <vt:lpstr>Meaning of SC Order</vt:lpstr>
      <vt:lpstr>Verification of Tran Credit (1/3)</vt:lpstr>
      <vt:lpstr>Verification … contd. (2/3)</vt:lpstr>
      <vt:lpstr>Verification … contd. (3/3)</vt:lpstr>
      <vt:lpstr>Timelines</vt:lpstr>
      <vt:lpstr>Co-ordination </vt:lpstr>
      <vt:lpstr>PowerPoint Presentation</vt:lpstr>
      <vt:lpstr>CGST Credit verification: Annexure-I …(1/2)</vt:lpstr>
      <vt:lpstr>CGST Credit verification: Annexure-I …(2/2)</vt:lpstr>
      <vt:lpstr>SGST TRAN credit verification … 1/5</vt:lpstr>
      <vt:lpstr>State Tax: Table 5(c) Rule 140(1) &amp; 140(4)(a) … … 2/5</vt:lpstr>
      <vt:lpstr>State Tax: Table 7(b) Rule 140(5) … 3/5</vt:lpstr>
      <vt:lpstr>State Tax : Table 7 (c) Rule 140(3), (4)(b), (6) … 4/5</vt:lpstr>
      <vt:lpstr>State Tax : Table 10 Rule 142(11)(c) … … 5/5</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Guidelines for verifying the Transitional Credit</dc:title>
  <dc:creator>Partth Narayanwal</dc:creator>
  <cp:revision>1</cp:revision>
  <dcterms:created xsi:type="dcterms:W3CDTF">2022-11-12T07:18:17Z</dcterms:created>
  <dcterms:modified xsi:type="dcterms:W3CDTF">2022-11-29T05:56:57Z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